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3071495"/>
            <a:ext cx="64389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935"/>
            <a:ext cx="11340000" cy="4271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8282" y="3099416"/>
            <a:ext cx="371335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9570"/>
            <a:ext cx="11340000" cy="41055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935"/>
            <a:ext cx="11340000" cy="4166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5159" y="1440543"/>
            <a:ext cx="437984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232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55" y="3146866"/>
            <a:ext cx="380855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7" r="4967"/>
          <a:stretch>
            <a:fillRect/>
          </a:stretch>
        </p:blipFill>
        <p:spPr>
          <a:xfrm>
            <a:off x="695325" y="1196770"/>
            <a:ext cx="10776630" cy="4438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87"/>
          <a:stretch>
            <a:fillRect/>
          </a:stretch>
        </p:blipFill>
        <p:spPr>
          <a:xfrm>
            <a:off x="695325" y="5641770"/>
            <a:ext cx="11339830" cy="4847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 b="3108"/>
          <a:stretch>
            <a:fillRect/>
          </a:stretch>
        </p:blipFill>
        <p:spPr>
          <a:xfrm>
            <a:off x="623570" y="2204720"/>
            <a:ext cx="10849020" cy="36091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7" r="4967" b="87470"/>
          <a:stretch>
            <a:fillRect/>
          </a:stretch>
        </p:blipFill>
        <p:spPr>
          <a:xfrm>
            <a:off x="623570" y="1854835"/>
            <a:ext cx="10776585" cy="3596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1720" y="4207510"/>
            <a:ext cx="233616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548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3015" y="1824316"/>
            <a:ext cx="1885239" cy="48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42" y="3589026"/>
            <a:ext cx="2332745" cy="48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06290" y="1894205"/>
            <a:ext cx="252349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695" y="3798570"/>
            <a:ext cx="28549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0" y="908890"/>
            <a:ext cx="104642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7225" y="5154930"/>
            <a:ext cx="35077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553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455" y="1828800"/>
            <a:ext cx="30283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380" y="3591560"/>
            <a:ext cx="24853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521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40380" y="1635125"/>
            <a:ext cx="305244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0980" y="3397885"/>
            <a:ext cx="31527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8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12780"/>
          <a:stretch>
            <a:fillRect/>
          </a:stretch>
        </p:blipFill>
        <p:spPr>
          <a:xfrm>
            <a:off x="1055370" y="5113655"/>
            <a:ext cx="10557510" cy="139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4966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133" y="1987218"/>
            <a:ext cx="314205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0548" y="5342652"/>
            <a:ext cx="295163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2024-10-25T14:41:09Z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