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3"/>
  </p:notesMasterIdLst>
  <p:handoutMasterIdLst>
    <p:handoutMasterId r:id="rId74"/>
  </p:handoutMasterIdLst>
  <p:sldIdLst>
    <p:sldId id="302" r:id="rId3"/>
    <p:sldId id="324" r:id="rId4"/>
    <p:sldId id="397" r:id="rId5"/>
    <p:sldId id="396" r:id="rId6"/>
    <p:sldId id="395" r:id="rId7"/>
    <p:sldId id="394" r:id="rId8"/>
    <p:sldId id="393" r:id="rId9"/>
    <p:sldId id="392" r:id="rId10"/>
    <p:sldId id="391" r:id="rId11"/>
    <p:sldId id="390" r:id="rId12"/>
    <p:sldId id="389" r:id="rId13"/>
    <p:sldId id="388" r:id="rId14"/>
    <p:sldId id="387" r:id="rId15"/>
    <p:sldId id="386" r:id="rId16"/>
    <p:sldId id="385" r:id="rId17"/>
    <p:sldId id="384" r:id="rId18"/>
    <p:sldId id="383" r:id="rId19"/>
    <p:sldId id="382" r:id="rId20"/>
    <p:sldId id="381" r:id="rId21"/>
    <p:sldId id="380" r:id="rId22"/>
    <p:sldId id="379" r:id="rId23"/>
    <p:sldId id="377" r:id="rId24"/>
    <p:sldId id="376" r:id="rId25"/>
    <p:sldId id="375" r:id="rId26"/>
    <p:sldId id="374" r:id="rId27"/>
    <p:sldId id="373" r:id="rId28"/>
    <p:sldId id="372" r:id="rId29"/>
    <p:sldId id="371" r:id="rId30"/>
    <p:sldId id="369" r:id="rId31"/>
    <p:sldId id="368" r:id="rId32"/>
    <p:sldId id="367" r:id="rId33"/>
    <p:sldId id="366" r:id="rId34"/>
    <p:sldId id="365" r:id="rId35"/>
    <p:sldId id="364" r:id="rId36"/>
    <p:sldId id="363" r:id="rId37"/>
    <p:sldId id="361" r:id="rId38"/>
    <p:sldId id="360" r:id="rId39"/>
    <p:sldId id="359" r:id="rId40"/>
    <p:sldId id="358" r:id="rId41"/>
    <p:sldId id="357" r:id="rId42"/>
    <p:sldId id="356" r:id="rId43"/>
    <p:sldId id="354" r:id="rId44"/>
    <p:sldId id="353" r:id="rId45"/>
    <p:sldId id="352" r:id="rId46"/>
    <p:sldId id="351" r:id="rId47"/>
    <p:sldId id="350" r:id="rId48"/>
    <p:sldId id="349" r:id="rId49"/>
    <p:sldId id="348" r:id="rId50"/>
    <p:sldId id="347" r:id="rId51"/>
    <p:sldId id="345" r:id="rId52"/>
    <p:sldId id="344" r:id="rId53"/>
    <p:sldId id="343" r:id="rId54"/>
    <p:sldId id="342" r:id="rId55"/>
    <p:sldId id="341" r:id="rId56"/>
    <p:sldId id="340" r:id="rId57"/>
    <p:sldId id="339" r:id="rId58"/>
    <p:sldId id="338" r:id="rId59"/>
    <p:sldId id="337" r:id="rId60"/>
    <p:sldId id="336" r:id="rId61"/>
    <p:sldId id="335" r:id="rId62"/>
    <p:sldId id="334" r:id="rId63"/>
    <p:sldId id="333" r:id="rId64"/>
    <p:sldId id="332" r:id="rId65"/>
    <p:sldId id="331" r:id="rId66"/>
    <p:sldId id="330" r:id="rId67"/>
    <p:sldId id="329" r:id="rId68"/>
    <p:sldId id="328" r:id="rId69"/>
    <p:sldId id="327" r:id="rId70"/>
    <p:sldId id="326" r:id="rId71"/>
    <p:sldId id="325" r:id="rId72"/>
  </p:sldIdLst>
  <p:sldSz cx="12192000" cy="6858000"/>
  <p:notesSz cx="6858000" cy="9144000"/>
  <p:custDataLst>
    <p:tags r:id="rId7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6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8" Type="http://schemas.openxmlformats.org/officeDocument/2006/relationships/tags" Target="tags/tag1.xml"/><Relationship Id="rId77" Type="http://schemas.openxmlformats.org/officeDocument/2006/relationships/tableStyles" Target="tableStyles.xml"/><Relationship Id="rId76" Type="http://schemas.openxmlformats.org/officeDocument/2006/relationships/viewProps" Target="viewProps.xml"/><Relationship Id="rId75" Type="http://schemas.openxmlformats.org/officeDocument/2006/relationships/presProps" Target="presProps.xml"/><Relationship Id="rId74" Type="http://schemas.openxmlformats.org/officeDocument/2006/relationships/handoutMaster" Target="handoutMasters/handoutMaster1.xml"/><Relationship Id="rId73" Type="http://schemas.openxmlformats.org/officeDocument/2006/relationships/notesMaster" Target="notesMasters/notesMaster1.xml"/><Relationship Id="rId72" Type="http://schemas.openxmlformats.org/officeDocument/2006/relationships/slide" Target="slides/slide70.xml"/><Relationship Id="rId71" Type="http://schemas.openxmlformats.org/officeDocument/2006/relationships/slide" Target="slides/slide69.xml"/><Relationship Id="rId70" Type="http://schemas.openxmlformats.org/officeDocument/2006/relationships/slide" Target="slides/slide68.xml"/><Relationship Id="rId7" Type="http://schemas.openxmlformats.org/officeDocument/2006/relationships/slide" Target="slides/slide5.xml"/><Relationship Id="rId69" Type="http://schemas.openxmlformats.org/officeDocument/2006/relationships/slide" Target="slides/slide67.xml"/><Relationship Id="rId68" Type="http://schemas.openxmlformats.org/officeDocument/2006/relationships/slide" Target="slides/slide66.xml"/><Relationship Id="rId67" Type="http://schemas.openxmlformats.org/officeDocument/2006/relationships/slide" Target="slides/slide65.xml"/><Relationship Id="rId66" Type="http://schemas.openxmlformats.org/officeDocument/2006/relationships/slide" Target="slides/slide64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6.png"/><Relationship Id="rId1" Type="http://schemas.openxmlformats.org/officeDocument/2006/relationships/image" Target="../media/image5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5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7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8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9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0.pn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1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2.pn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3.pn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4.pn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5.pn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67175" y="3162300"/>
            <a:ext cx="4057650" cy="533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773125"/>
            <a:ext cx="11340000" cy="27315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65993" y="2852366"/>
            <a:ext cx="1399647" cy="35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644525" y="1772920"/>
            <a:ext cx="10996295" cy="254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58"/>
          <a:stretch>
            <a:fillRect/>
          </a:stretch>
        </p:blipFill>
        <p:spPr>
          <a:xfrm>
            <a:off x="426085" y="1751125"/>
            <a:ext cx="11339830" cy="33555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67652" y="2724793"/>
            <a:ext cx="2170881" cy="400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28508" y="4430272"/>
            <a:ext cx="1123526" cy="495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" name="直接连接符 1"/>
          <p:cNvCxnSpPr/>
          <p:nvPr/>
        </p:nvCxnSpPr>
        <p:spPr>
          <a:xfrm>
            <a:off x="436245" y="1765300"/>
            <a:ext cx="10988675" cy="762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479425" y="5099050"/>
            <a:ext cx="10988675" cy="762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341325"/>
            <a:ext cx="11340000" cy="39345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35598" y="3218077"/>
            <a:ext cx="1399647" cy="400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" name="直接连接符 1"/>
          <p:cNvCxnSpPr/>
          <p:nvPr/>
        </p:nvCxnSpPr>
        <p:spPr>
          <a:xfrm>
            <a:off x="594995" y="1343025"/>
            <a:ext cx="10988675" cy="762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50"/>
          <a:stretch>
            <a:fillRect/>
          </a:stretch>
        </p:blipFill>
        <p:spPr>
          <a:xfrm>
            <a:off x="426085" y="1340915"/>
            <a:ext cx="11339830" cy="41778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519742" y="2299916"/>
            <a:ext cx="2056624" cy="409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71531" y="3157009"/>
            <a:ext cx="942619" cy="399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" name="直接连接符 1"/>
          <p:cNvCxnSpPr/>
          <p:nvPr/>
        </p:nvCxnSpPr>
        <p:spPr>
          <a:xfrm>
            <a:off x="441325" y="1333500"/>
            <a:ext cx="11036300" cy="762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441325" y="5518785"/>
            <a:ext cx="11036300" cy="762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269570"/>
            <a:ext cx="11340000" cy="48063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40787" y="2318584"/>
            <a:ext cx="1094962" cy="495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45170" y="3167332"/>
            <a:ext cx="856926" cy="400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" name="直接连接符 1"/>
          <p:cNvCxnSpPr/>
          <p:nvPr/>
        </p:nvCxnSpPr>
        <p:spPr>
          <a:xfrm>
            <a:off x="561340" y="1278890"/>
            <a:ext cx="11036300" cy="762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/>
          <a:stretch>
            <a:fillRect/>
          </a:stretch>
        </p:blipFill>
        <p:spPr>
          <a:xfrm>
            <a:off x="1703705" y="836295"/>
            <a:ext cx="9984785" cy="448119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935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44433" y="1910061"/>
            <a:ext cx="2037582" cy="505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58085" y="4397099"/>
            <a:ext cx="2094710" cy="400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192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76926" y="1909565"/>
            <a:ext cx="1989974" cy="400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57984" y="2728646"/>
            <a:ext cx="2351788" cy="400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10176" y="5214463"/>
            <a:ext cx="1313954" cy="400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606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58589" y="2671030"/>
            <a:ext cx="1294911" cy="39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25440" y="5146664"/>
            <a:ext cx="1799546" cy="39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269570"/>
            <a:ext cx="11340000" cy="41570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69237" y="3882049"/>
            <a:ext cx="1961410" cy="400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63645" y="4721094"/>
            <a:ext cx="1761460" cy="486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864"/>
          <a:stretch>
            <a:fillRect/>
          </a:stretch>
        </p:blipFill>
        <p:spPr>
          <a:xfrm>
            <a:off x="767715" y="908685"/>
            <a:ext cx="10800000" cy="335520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50" t="61494" r="17847" b="4131"/>
          <a:stretch>
            <a:fillRect/>
          </a:stretch>
        </p:blipFill>
        <p:spPr>
          <a:xfrm>
            <a:off x="2639695" y="4508500"/>
            <a:ext cx="6912610" cy="201696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341325"/>
            <a:ext cx="11340000" cy="41461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41341" y="1455700"/>
            <a:ext cx="1332997" cy="400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8"/>
          <a:stretch>
            <a:fillRect/>
          </a:stretch>
        </p:blipFill>
        <p:spPr>
          <a:xfrm>
            <a:off x="1775460" y="764540"/>
            <a:ext cx="9912395" cy="41789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4941775"/>
            <a:ext cx="11340000" cy="17106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80132" y="5945232"/>
            <a:ext cx="2075667" cy="487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033350"/>
            <a:ext cx="11340000" cy="49664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92259" y="1166804"/>
            <a:ext cx="1228261" cy="400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10597" y="1996130"/>
            <a:ext cx="2132796" cy="495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217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21612" y="1100092"/>
            <a:ext cx="2199445" cy="48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02317" y="2777062"/>
            <a:ext cx="1237783" cy="400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86196" y="3720357"/>
            <a:ext cx="1056875" cy="295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68312" y="5292516"/>
            <a:ext cx="1894760" cy="400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436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92745" y="1147893"/>
            <a:ext cx="2627909" cy="400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54105" y="2825941"/>
            <a:ext cx="133299" cy="76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16221" y="2825941"/>
            <a:ext cx="1780503" cy="486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01712" y="4503989"/>
            <a:ext cx="1694811" cy="486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92"/>
          <a:stretch>
            <a:fillRect/>
          </a:stretch>
        </p:blipFill>
        <p:spPr>
          <a:xfrm>
            <a:off x="1967865" y="1412240"/>
            <a:ext cx="8256315" cy="344360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705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69168" y="4537511"/>
            <a:ext cx="1999496" cy="485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837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62518" y="957219"/>
            <a:ext cx="1685290" cy="495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30025" y="2616582"/>
            <a:ext cx="1094962" cy="40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21612" y="4266409"/>
            <a:ext cx="752191" cy="40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48866" y="5096090"/>
            <a:ext cx="1856675" cy="40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628980"/>
            <a:ext cx="11340000" cy="16058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11201" y="2642169"/>
            <a:ext cx="1494861" cy="401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250" y="3294585"/>
            <a:ext cx="11340000" cy="24986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071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93047" y="1052451"/>
            <a:ext cx="1761460" cy="495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00705" y="3596482"/>
            <a:ext cx="952141" cy="400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070815"/>
            <a:ext cx="11340000" cy="47172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86140" y="4110801"/>
            <a:ext cx="1075919" cy="400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269570"/>
            <a:ext cx="11340000" cy="409118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830955" y="2012315"/>
            <a:ext cx="1856740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50463" y="3997027"/>
            <a:ext cx="2085188" cy="448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88338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169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11133" y="4486056"/>
            <a:ext cx="1228261" cy="40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0356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00349" y="2846504"/>
            <a:ext cx="1338206" cy="294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07036" y="5315242"/>
            <a:ext cx="1243297" cy="389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269570"/>
            <a:ext cx="11340000" cy="43383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11604" y="4101386"/>
            <a:ext cx="1856675" cy="390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1"/>
          <a:stretch>
            <a:fillRect/>
          </a:stretch>
        </p:blipFill>
        <p:spPr>
          <a:xfrm>
            <a:off x="1559560" y="970915"/>
            <a:ext cx="9840640" cy="8020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773125"/>
            <a:ext cx="11340000" cy="424905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081630" y="1963665"/>
            <a:ext cx="1599596" cy="495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86466" y="5393392"/>
            <a:ext cx="1904282" cy="485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6550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31798" y="5444179"/>
            <a:ext cx="946864" cy="375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836500"/>
            <a:ext cx="1077635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62407" y="1896000"/>
            <a:ext cx="1393416" cy="380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09303" y="5201277"/>
            <a:ext cx="2035835" cy="425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4882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39171" y="3536347"/>
            <a:ext cx="1029489" cy="396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"/>
          <a:stretch>
            <a:fillRect/>
          </a:stretch>
        </p:blipFill>
        <p:spPr>
          <a:xfrm>
            <a:off x="743585" y="1700530"/>
            <a:ext cx="10704875" cy="256032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464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06649" y="2005476"/>
            <a:ext cx="1685289" cy="390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14811" y="2920352"/>
            <a:ext cx="1037833" cy="409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11435" y="4778696"/>
            <a:ext cx="2256574" cy="400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527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02569" y="2909643"/>
            <a:ext cx="1609118" cy="400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29319" y="2909643"/>
            <a:ext cx="1961410" cy="495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96977" y="4633556"/>
            <a:ext cx="352292" cy="390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12090" y="5528847"/>
            <a:ext cx="504634" cy="352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341325"/>
            <a:ext cx="11340000" cy="32612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24602" y="1427148"/>
            <a:ext cx="628413" cy="400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20471" y="2333060"/>
            <a:ext cx="999748" cy="352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4518865"/>
            <a:ext cx="11340000" cy="171335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378556" y="4844306"/>
            <a:ext cx="837884" cy="354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95886" y="4806019"/>
            <a:ext cx="1780503" cy="488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290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39596" y="1281344"/>
            <a:ext cx="599848" cy="286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81813" y="2024966"/>
            <a:ext cx="2599345" cy="400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729"/>
          <a:stretch>
            <a:fillRect/>
          </a:stretch>
        </p:blipFill>
        <p:spPr>
          <a:xfrm>
            <a:off x="2063750" y="1556385"/>
            <a:ext cx="7968660" cy="3542030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197180"/>
            <a:ext cx="11340000" cy="43383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90600" y="4105274"/>
            <a:ext cx="647455" cy="286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485470"/>
            <a:ext cx="11340000" cy="42174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49240" y="3470171"/>
            <a:ext cx="1285390" cy="28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86771" y="5073200"/>
            <a:ext cx="837884" cy="391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69570"/>
            <a:ext cx="11340000" cy="43383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33954" y="1488868"/>
            <a:ext cx="1713853" cy="400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01715" y="3911600"/>
            <a:ext cx="2075815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34105" y="4902304"/>
            <a:ext cx="1828110" cy="390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269570"/>
            <a:ext cx="11340000" cy="4228474"/>
          </a:xfrm>
          <a:prstGeom prst="rect">
            <a:avLst/>
          </a:prstGeo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269570"/>
            <a:ext cx="11340000" cy="42998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19668" y="1450717"/>
            <a:ext cx="2865944" cy="400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23496" y="2308783"/>
            <a:ext cx="1542468" cy="486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61784" y="4863913"/>
            <a:ext cx="2009017" cy="486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41325"/>
            <a:ext cx="11340000" cy="159803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939620"/>
            <a:ext cx="11340000" cy="26653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31083" y="4945770"/>
            <a:ext cx="2285138" cy="353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836295"/>
            <a:ext cx="10293350" cy="59366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56000" y="2623820"/>
            <a:ext cx="1256030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24025" y="4369435"/>
            <a:ext cx="1259840" cy="48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30285" y="5207635"/>
            <a:ext cx="782320" cy="42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079"/>
          <a:stretch>
            <a:fillRect/>
          </a:stretch>
        </p:blipFill>
        <p:spPr>
          <a:xfrm>
            <a:off x="2471420" y="1412240"/>
            <a:ext cx="7248570" cy="3531870"/>
          </a:xfrm>
          <a:prstGeom prst="rect">
            <a:avLst/>
          </a:prstGeo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354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97380" y="2912079"/>
            <a:ext cx="2132795" cy="390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72292" y="3789383"/>
            <a:ext cx="1513904" cy="390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02569" y="5591672"/>
            <a:ext cx="828362" cy="448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9525"/>
            <a:ext cx="11340000" cy="504367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378710" y="3420110"/>
            <a:ext cx="1075690" cy="71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62468" y="3741231"/>
            <a:ext cx="1352040" cy="295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484835"/>
            <a:ext cx="11340000" cy="36475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87070" y="1808639"/>
            <a:ext cx="1056876" cy="390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73468" y="3560993"/>
            <a:ext cx="1332997" cy="495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557225"/>
            <a:ext cx="11340000" cy="352064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31151" y="2616280"/>
            <a:ext cx="2189924" cy="400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148285"/>
            <a:ext cx="11340000" cy="448081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408545" y="1184275"/>
            <a:ext cx="648970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25360" y="4847342"/>
            <a:ext cx="2104231" cy="400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92671"/>
          </a:xfrm>
          <a:prstGeom prst="rect">
            <a:avLst/>
          </a:prstGeom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69570"/>
            <a:ext cx="11340000" cy="43657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72292" y="4949011"/>
            <a:ext cx="2189924" cy="400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260045"/>
            <a:ext cx="11340000" cy="43383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90852" y="4006049"/>
            <a:ext cx="952141" cy="400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3035"/>
            <a:ext cx="11340000" cy="50522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52997" y="1281814"/>
            <a:ext cx="1047355" cy="285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125425"/>
            <a:ext cx="11340000" cy="45854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01798" y="2183599"/>
            <a:ext cx="761712" cy="409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01495" y="3127377"/>
            <a:ext cx="1342518" cy="390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88753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198125" y="1106884"/>
            <a:ext cx="1803728" cy="479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9495" y="4390390"/>
            <a:ext cx="1143000" cy="47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29489" y="5432653"/>
            <a:ext cx="1023991" cy="282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  <p:bldP spid="8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620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86599" y="2004789"/>
            <a:ext cx="1694811" cy="400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93047" y="4576282"/>
            <a:ext cx="342770" cy="400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628980"/>
            <a:ext cx="11340000" cy="34431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45005" y="2706764"/>
            <a:ext cx="866448" cy="505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851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96221" y="3680645"/>
            <a:ext cx="2685037" cy="485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3165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42347" y="5227981"/>
            <a:ext cx="857741" cy="371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6440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02569" y="2826468"/>
            <a:ext cx="2009017" cy="400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40100" y="4619419"/>
            <a:ext cx="1770982" cy="400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642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12090" y="3838019"/>
            <a:ext cx="2266095" cy="496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5425"/>
            <a:ext cx="11340000" cy="45801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93047" y="2296647"/>
            <a:ext cx="1361561" cy="485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11637" y="4086808"/>
            <a:ext cx="1856675" cy="399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5425"/>
            <a:ext cx="11340000" cy="44421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21612" y="2193075"/>
            <a:ext cx="999748" cy="495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30125" y="4995659"/>
            <a:ext cx="1142568" cy="390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989025"/>
            <a:ext cx="11340000" cy="26873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87574" y="3999800"/>
            <a:ext cx="2856423" cy="495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13080"/>
            <a:ext cx="11340000" cy="36518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69505" y="2528662"/>
            <a:ext cx="1742418" cy="495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341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69168" y="2015386"/>
            <a:ext cx="1561511" cy="40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9065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60" y="908685"/>
            <a:ext cx="10535920" cy="58394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63010" y="2899410"/>
            <a:ext cx="1483995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16250" y="4490720"/>
            <a:ext cx="2386965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" name="直接连接符 1"/>
          <p:cNvCxnSpPr/>
          <p:nvPr/>
        </p:nvCxnSpPr>
        <p:spPr>
          <a:xfrm>
            <a:off x="952500" y="6729730"/>
            <a:ext cx="10184130" cy="1143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GZkNDczMTc3ZmFmM2Q2MmZkYzVjZWNhNzg4MjVhOD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70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70</vt:i4>
      </vt:variant>
    </vt:vector>
  </HeadingPairs>
  <TitlesOfParts>
    <vt:vector size="7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2024-10-26T06:00:42Z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