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3105150"/>
            <a:ext cx="64579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2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06095"/>
            <a:ext cx="11340000" cy="404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9088" y="3218859"/>
            <a:ext cx="295163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282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28" y="2731783"/>
            <a:ext cx="437984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1" r="5599"/>
          <a:stretch>
            <a:fillRect/>
          </a:stretch>
        </p:blipFill>
        <p:spPr>
          <a:xfrm>
            <a:off x="695325" y="1747315"/>
            <a:ext cx="10704875" cy="33625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68"/>
          <a:stretch>
            <a:fillRect/>
          </a:stretch>
        </p:blipFill>
        <p:spPr>
          <a:xfrm>
            <a:off x="695325" y="5100750"/>
            <a:ext cx="11339830" cy="3431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767715" y="1268730"/>
            <a:ext cx="10657250" cy="4879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1" r="5599" b="83696"/>
          <a:stretch>
            <a:fillRect/>
          </a:stretch>
        </p:blipFill>
        <p:spPr>
          <a:xfrm>
            <a:off x="767715" y="994410"/>
            <a:ext cx="10704830" cy="36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6157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2345" y="5655945"/>
            <a:ext cx="19615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4464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840" y="970170"/>
            <a:ext cx="1219189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874" y="2461291"/>
            <a:ext cx="605209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6810" y="4750600"/>
            <a:ext cx="1491095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7096" y="6206636"/>
            <a:ext cx="2455921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5289555"/>
            <a:ext cx="1114005" cy="39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900" y="6066155"/>
            <a:ext cx="12344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6615" y="907415"/>
            <a:ext cx="22472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715" y="2708910"/>
            <a:ext cx="59683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9820" y="3518535"/>
            <a:ext cx="28536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4337501"/>
            <a:ext cx="1247304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6785" y="5869940"/>
            <a:ext cx="29730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07869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60450"/>
            <a:ext cx="11340000" cy="16006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97810"/>
            <a:ext cx="11340000" cy="1581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1910" y="4621681"/>
            <a:ext cx="371335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408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8610" y="4763073"/>
            <a:ext cx="342770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5118299"/>
            <a:ext cx="371335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2024-10-25T14:11:54Z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