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625" y="3028950"/>
            <a:ext cx="57467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69975"/>
            <a:ext cx="9791700" cy="4718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555750"/>
            <a:ext cx="9728200" cy="3746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5557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028825"/>
            <a:ext cx="9728200" cy="2800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20520" y="213487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36625"/>
            <a:ext cx="9810750" cy="4984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45895" y="98488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895350"/>
            <a:ext cx="9702800" cy="5067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59560" y="8477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5280" y="318897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692785"/>
            <a:ext cx="9855200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08050"/>
            <a:ext cx="9848850" cy="5041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10750" cy="5600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08050"/>
            <a:ext cx="9772650" cy="5041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05280" y="20351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987550"/>
            <a:ext cx="9709150" cy="2882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209677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01675"/>
            <a:ext cx="9772650" cy="5454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98525"/>
            <a:ext cx="9728200" cy="506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06220" y="8985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41450"/>
            <a:ext cx="9753600" cy="3975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49479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2420" y="37338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1206500"/>
            <a:ext cx="991235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600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91700" cy="6089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717675"/>
            <a:ext cx="9728200" cy="3422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7660" y="17176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7660" y="403288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676275"/>
            <a:ext cx="9640570" cy="61042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58620" y="6762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7180" y="408813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55750"/>
            <a:ext cx="9791700" cy="3746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9080" y="15557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646920" cy="60756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74885" y="34290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7050" y="6178550"/>
            <a:ext cx="589280" cy="494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681210" cy="6108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44100" y="16700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2885" y="2804795"/>
            <a:ext cx="657860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50" y="5629910"/>
            <a:ext cx="605155" cy="47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917575"/>
            <a:ext cx="9836150" cy="50228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898525"/>
            <a:ext cx="9563100" cy="50609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92785"/>
            <a:ext cx="9874250" cy="5784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89575" y="4777105"/>
            <a:ext cx="152527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702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60035" y="693420"/>
            <a:ext cx="106045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03615" y="1249680"/>
            <a:ext cx="1510030" cy="38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5605" y="3594735"/>
            <a:ext cx="1365250" cy="38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620" y="4714875"/>
            <a:ext cx="136525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9395" y="5293995"/>
            <a:ext cx="1486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23950"/>
            <a:ext cx="9785350" cy="4610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01520" y="1123950"/>
            <a:ext cx="1380490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04655" y="1123950"/>
            <a:ext cx="1479550" cy="4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1925" y="2837180"/>
            <a:ext cx="1411605" cy="494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1520" y="4001770"/>
            <a:ext cx="13042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450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165" y="5373370"/>
            <a:ext cx="9753600" cy="10731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17575"/>
            <a:ext cx="9747250" cy="50228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58850"/>
            <a:ext cx="981075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749425"/>
            <a:ext cx="9791700" cy="3359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71700" y="3985260"/>
            <a:ext cx="8889365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5460" y="4548505"/>
            <a:ext cx="904176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835" y="803275"/>
            <a:ext cx="9874250" cy="5251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84905" y="2241550"/>
            <a:ext cx="125095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4570" y="4799965"/>
            <a:ext cx="4836795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6210" y="5401310"/>
            <a:ext cx="1343025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9455" y="4259580"/>
            <a:ext cx="1341755" cy="4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5185" y="4808220"/>
            <a:ext cx="61976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534795"/>
            <a:ext cx="9766300" cy="162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3317240"/>
            <a:ext cx="9258300" cy="1625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24380" y="3317240"/>
            <a:ext cx="887857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015" y="3850005"/>
            <a:ext cx="9315450" cy="47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4650" y="4393565"/>
            <a:ext cx="2645410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91235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822450"/>
            <a:ext cx="974725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4155" y="670560"/>
            <a:ext cx="9203690" cy="598995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15340"/>
            <a:ext cx="9772650" cy="5454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63895" y="815340"/>
            <a:ext cx="2225040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0390" y="1363345"/>
            <a:ext cx="913257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940" y="1919605"/>
            <a:ext cx="9939655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675" y="2475865"/>
            <a:ext cx="9774555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095" y="3023870"/>
            <a:ext cx="4083050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055" y="3571875"/>
            <a:ext cx="911606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0310" y="4119880"/>
            <a:ext cx="987044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1095" y="4667885"/>
            <a:ext cx="9842500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4575" y="5215890"/>
            <a:ext cx="9940290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1095" y="5780405"/>
            <a:ext cx="599503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359025"/>
            <a:ext cx="9810750" cy="2139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56740" y="2310130"/>
            <a:ext cx="928560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4090" y="2873375"/>
            <a:ext cx="1002728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990" y="3428365"/>
            <a:ext cx="9952355" cy="456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990" y="3992245"/>
            <a:ext cx="6814820" cy="456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10750" cy="561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82420" y="1881505"/>
            <a:ext cx="589280" cy="426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3380" y="2505710"/>
            <a:ext cx="589280" cy="426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3380" y="300291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3380" y="364236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2420" y="476948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3380" y="532574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3380" y="596519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873125"/>
            <a:ext cx="9645650" cy="5111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43380" y="8731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3380" y="14668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3380" y="206057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380" y="265430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3380" y="374332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6720" y="434467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6720" y="4946015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43380" y="5505450"/>
            <a:ext cx="58928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193800"/>
            <a:ext cx="983615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791700" cy="6051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93750"/>
            <a:ext cx="9810750" cy="5270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2025-10-22T02:54:03Z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