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035300"/>
            <a:ext cx="556260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133475"/>
            <a:ext cx="96837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9405" y="119189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6545" y="2955290"/>
            <a:ext cx="61849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597390" cy="6033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8140" y="742315"/>
            <a:ext cx="618490" cy="4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7180" y="3529330"/>
            <a:ext cx="618490" cy="4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692785"/>
            <a:ext cx="9867900" cy="566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9405" y="692785"/>
            <a:ext cx="618490" cy="48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92785"/>
            <a:ext cx="987425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04875"/>
            <a:ext cx="978535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66300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95350"/>
            <a:ext cx="972820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980" y="8953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0980" y="264668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89000"/>
            <a:ext cx="974725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1785" y="94805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1785" y="44202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66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5280" y="692785"/>
            <a:ext cx="625475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72820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1075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5680075"/>
            <a:ext cx="9766300" cy="107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621030"/>
            <a:ext cx="9874250" cy="4984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225550"/>
            <a:ext cx="978535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1785" y="34290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917575"/>
            <a:ext cx="970280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685" y="97091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7025" y="321500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92250"/>
            <a:ext cx="976630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3840" y="14922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8566785" cy="6057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6210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87070"/>
            <a:ext cx="97917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3230" y="4200525"/>
            <a:ext cx="618490" cy="427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06450"/>
            <a:ext cx="9772650" cy="524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5590" y="8064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5590" y="370776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1023620"/>
            <a:ext cx="98488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5765" y="1023620"/>
            <a:ext cx="678815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0045" y="3323590"/>
            <a:ext cx="678815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1473200"/>
            <a:ext cx="749935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762635"/>
            <a:ext cx="9747250" cy="163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2557780"/>
            <a:ext cx="97472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6670" y="4298950"/>
            <a:ext cx="101346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8200" y="5402580"/>
            <a:ext cx="153924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92785"/>
            <a:ext cx="984885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91845"/>
            <a:ext cx="977265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7205" y="1351280"/>
            <a:ext cx="118046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01860" y="1907540"/>
            <a:ext cx="97536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0070" y="3065145"/>
            <a:ext cx="108204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9660" y="4184650"/>
            <a:ext cx="127254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6920" y="5319395"/>
            <a:ext cx="96012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800225"/>
            <a:ext cx="97853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4530" y="1739900"/>
            <a:ext cx="1470660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4435" y="2265680"/>
            <a:ext cx="1311910" cy="465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4855" y="3429000"/>
            <a:ext cx="1607820" cy="427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32790"/>
            <a:ext cx="972820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751205"/>
            <a:ext cx="9772650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4167505"/>
            <a:ext cx="9747250" cy="23304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9770"/>
            <a:ext cx="977265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4705" y="5486400"/>
            <a:ext cx="8956040" cy="46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795145" y="6096000"/>
            <a:ext cx="695388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05" y="717550"/>
            <a:ext cx="9912350" cy="572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6010" y="2082800"/>
            <a:ext cx="2842260" cy="43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0660" y="4055110"/>
            <a:ext cx="184680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9920" y="4671695"/>
            <a:ext cx="523440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9920" y="5280660"/>
            <a:ext cx="409829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39800"/>
            <a:ext cx="98107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40675" y="1366520"/>
            <a:ext cx="2956560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1960245"/>
            <a:ext cx="528637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565" y="2553970"/>
            <a:ext cx="1806575" cy="44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1060" y="4824095"/>
            <a:ext cx="8963025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1980" y="5372100"/>
            <a:ext cx="1721485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25195"/>
            <a:ext cx="975360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376295"/>
            <a:ext cx="9709150" cy="16891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32155"/>
            <a:ext cx="983615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718820"/>
            <a:ext cx="9848850" cy="589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1500" y="3081020"/>
            <a:ext cx="9168765" cy="4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71575" y="3697605"/>
            <a:ext cx="9982835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280" y="4314190"/>
            <a:ext cx="9848850" cy="4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64260" y="4927600"/>
            <a:ext cx="9946005" cy="41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064260" y="5525135"/>
            <a:ext cx="9946005" cy="4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64260" y="6135370"/>
            <a:ext cx="9946005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94385"/>
            <a:ext cx="9810750" cy="50863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30250"/>
            <a:ext cx="977265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015" y="780415"/>
            <a:ext cx="4441190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2555" y="1397000"/>
            <a:ext cx="968756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3015" y="2009775"/>
            <a:ext cx="968756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4765" y="2607310"/>
            <a:ext cx="968756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9985" y="3220085"/>
            <a:ext cx="983234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9985" y="3824605"/>
            <a:ext cx="773938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6705" y="4438650"/>
            <a:ext cx="940562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0620" y="5033645"/>
            <a:ext cx="992886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3465" y="5639435"/>
            <a:ext cx="718693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53415"/>
            <a:ext cx="9848850" cy="570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30010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43685" y="35566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3685" y="411226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7025" y="466788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3685" y="52235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3685" y="584771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25805"/>
            <a:ext cx="96901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5280" y="72580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59560" y="12814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5280" y="192849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5280" y="249174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5280" y="30010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5280" y="362521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5280" y="475869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05280" y="53219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05280" y="589216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63675"/>
            <a:ext cx="981075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10750" cy="6070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58850"/>
            <a:ext cx="9753600" cy="49403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2025-10-22T01:13:24Z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