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6225" y="3143250"/>
            <a:ext cx="40195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1370"/>
            <a:ext cx="11340000" cy="31895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3393" y="2073802"/>
            <a:ext cx="1209219" cy="39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914" y="3095603"/>
            <a:ext cx="1209219" cy="40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1000" y="4126953"/>
            <a:ext cx="1275869" cy="48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36500"/>
            <a:ext cx="104676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7798" y="3123876"/>
            <a:ext cx="720695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9740" y="5068146"/>
            <a:ext cx="492181" cy="32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4767" y="5965501"/>
            <a:ext cx="711906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53085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4483" y="5508323"/>
            <a:ext cx="342770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111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61" y="2600407"/>
            <a:ext cx="380856" cy="4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28" y="4660724"/>
            <a:ext cx="437984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283086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27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77" y="1688661"/>
            <a:ext cx="380856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7700" y="2717342"/>
            <a:ext cx="342770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6541" y="4774702"/>
            <a:ext cx="437984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4428832"/>
            <a:ext cx="1828110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570"/>
            <a:ext cx="11340000" cy="42284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5750" y="2631440"/>
            <a:ext cx="26530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8795" y="3651885"/>
            <a:ext cx="27520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5425"/>
            <a:ext cx="11340000" cy="42559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06240" y="1292860"/>
            <a:ext cx="27533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740" y="3242310"/>
            <a:ext cx="381762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645"/>
            <a:ext cx="1079022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93900" y="5006975"/>
            <a:ext cx="417322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6708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2161" y="3172727"/>
            <a:ext cx="218992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7305" y="3973195"/>
            <a:ext cx="41148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8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5554252"/>
            <a:ext cx="1409168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2965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60" y="2068713"/>
            <a:ext cx="1618639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811" y="4137835"/>
            <a:ext cx="1304433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49995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4931" y="4213976"/>
            <a:ext cx="2761209" cy="4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