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0" y="3166745"/>
            <a:ext cx="4000500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1465"/>
            <a:ext cx="11340000" cy="447544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45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21175" y="986790"/>
            <a:ext cx="94234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3904" y="2777218"/>
            <a:ext cx="1066397" cy="4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4910" y="4297680"/>
            <a:ext cx="94234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2166" y="5283353"/>
            <a:ext cx="1114005" cy="4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790"/>
            <a:ext cx="11340000" cy="4624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1325"/>
            <a:ext cx="11340000" cy="4211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3470" y="1550932"/>
            <a:ext cx="371334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8725" y="2347595"/>
            <a:ext cx="34290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4730" y="4066227"/>
            <a:ext cx="428463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8260" y="4758055"/>
            <a:ext cx="38100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1370"/>
            <a:ext cx="11340000" cy="343502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37515"/>
            <a:ext cx="11340000" cy="4183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2815" y="2395349"/>
            <a:ext cx="342770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3772" y="4063107"/>
            <a:ext cx="371335" cy="4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5939" y="4911281"/>
            <a:ext cx="437984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3035"/>
            <a:ext cx="11340000" cy="45139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590"/>
            <a:ext cx="11340000" cy="3523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5813" y="1756550"/>
            <a:ext cx="1551989" cy="49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304" y="4441728"/>
            <a:ext cx="942619" cy="38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1062104"/>
            <a:ext cx="1342518" cy="35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0352" y="2740363"/>
            <a:ext cx="1847153" cy="48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7204" y="4447229"/>
            <a:ext cx="1161612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53782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00" y="900000"/>
            <a:ext cx="110899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0495" y="972185"/>
            <a:ext cx="208788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4265" y="2592070"/>
            <a:ext cx="274574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5330" y="5272405"/>
            <a:ext cx="388493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205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0220" y="1598930"/>
            <a:ext cx="196977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9565" y="4070985"/>
            <a:ext cx="252730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490"/>
            <a:ext cx="11340000" cy="277995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38455"/>
            <a:ext cx="11340000" cy="4381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8625" y="3141345"/>
            <a:ext cx="250698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4515" y="4070985"/>
            <a:ext cx="368681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