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3"/>
    <p:sldId id="324" r:id="rId4"/>
    <p:sldId id="337" r:id="rId5"/>
    <p:sldId id="336" r:id="rId6"/>
    <p:sldId id="335" r:id="rId7"/>
    <p:sldId id="334" r:id="rId8"/>
    <p:sldId id="333" r:id="rId9"/>
    <p:sldId id="332" r:id="rId10"/>
    <p:sldId id="331" r:id="rId11"/>
    <p:sldId id="330" r:id="rId12"/>
    <p:sldId id="329" r:id="rId13"/>
    <p:sldId id="328" r:id="rId14"/>
    <p:sldId id="327" r:id="rId15"/>
    <p:sldId id="326" r:id="rId16"/>
    <p:sldId id="325" r:id="rId17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gs" Target="tags/tag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handoutMaster" Target="handoutMasters/handoutMaster1.xml"/><Relationship Id="rId18" Type="http://schemas.openxmlformats.org/officeDocument/2006/relationships/notesMaster" Target="notesMasters/notesMaster1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90670" y="3119120"/>
            <a:ext cx="4010025" cy="6191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989025"/>
            <a:ext cx="11340000" cy="2428029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515" y="908685"/>
            <a:ext cx="9634220" cy="6000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900000"/>
            <a:ext cx="11340000" cy="5711386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438910" y="2455545"/>
            <a:ext cx="10534650" cy="723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424180" y="3367405"/>
            <a:ext cx="11719560" cy="622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424180" y="4300220"/>
            <a:ext cx="11231880" cy="499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white">
          <a:xfrm>
            <a:off x="562610" y="5026660"/>
            <a:ext cx="11137900" cy="583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2" name="矩形 41"/>
          <p:cNvSpPr/>
          <p:nvPr/>
        </p:nvSpPr>
        <p:spPr bwMode="white">
          <a:xfrm>
            <a:off x="513684" y="5934411"/>
            <a:ext cx="3808564" cy="4004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8" grpId="0" bldLvl="0" animBg="1"/>
      <p:bldP spid="30" grpId="0" bldLvl="0" animBg="1"/>
      <p:bldP spid="38" grpId="0" bldLvl="0" animBg="1"/>
      <p:bldP spid="42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909525"/>
            <a:ext cx="11340000" cy="5656204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1120775" y="1012825"/>
            <a:ext cx="10549255" cy="525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407670" y="1845310"/>
            <a:ext cx="11438255" cy="519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1" name="矩形 40"/>
          <p:cNvSpPr/>
          <p:nvPr/>
        </p:nvSpPr>
        <p:spPr bwMode="white">
          <a:xfrm>
            <a:off x="325755" y="3374390"/>
            <a:ext cx="10983595" cy="601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9" name="矩形 48"/>
          <p:cNvSpPr/>
          <p:nvPr/>
        </p:nvSpPr>
        <p:spPr bwMode="white">
          <a:xfrm>
            <a:off x="264160" y="4254500"/>
            <a:ext cx="11508740" cy="530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7" name="矩形 56"/>
          <p:cNvSpPr/>
          <p:nvPr/>
        </p:nvSpPr>
        <p:spPr bwMode="white">
          <a:xfrm>
            <a:off x="271780" y="5092065"/>
            <a:ext cx="11221085" cy="502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1" name="矩形 60"/>
          <p:cNvSpPr/>
          <p:nvPr/>
        </p:nvSpPr>
        <p:spPr bwMode="white">
          <a:xfrm>
            <a:off x="326390" y="5736590"/>
            <a:ext cx="11294745" cy="676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63525" y="2646680"/>
            <a:ext cx="11438255" cy="519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21" grpId="0" bldLvl="0" animBg="1"/>
      <p:bldP spid="41" grpId="0" bldLvl="0" animBg="1"/>
      <p:bldP spid="49" grpId="0" bldLvl="0" animBg="1"/>
      <p:bldP spid="57" grpId="0" bldLvl="0" animBg="1"/>
      <p:bldP spid="61" grpId="0" bldLvl="0" animBg="1"/>
      <p:bldP spid="2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412445"/>
            <a:ext cx="11340000" cy="4828467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81635" y="1411605"/>
            <a:ext cx="11294110" cy="657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81000" y="2309495"/>
            <a:ext cx="11085830" cy="569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189865" y="3118485"/>
            <a:ext cx="11485880" cy="570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449580" y="3855085"/>
            <a:ext cx="11226165" cy="643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3" name="矩形 42"/>
          <p:cNvSpPr/>
          <p:nvPr/>
        </p:nvSpPr>
        <p:spPr bwMode="white">
          <a:xfrm>
            <a:off x="320040" y="4701540"/>
            <a:ext cx="11147425" cy="615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7" name="矩形 46"/>
          <p:cNvSpPr/>
          <p:nvPr/>
        </p:nvSpPr>
        <p:spPr bwMode="white">
          <a:xfrm>
            <a:off x="254000" y="5478780"/>
            <a:ext cx="5928360" cy="647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7" grpId="0" bldLvl="0" animBg="1"/>
      <p:bldP spid="21" grpId="0" bldLvl="0" animBg="1"/>
      <p:bldP spid="30" grpId="0" bldLvl="0" animBg="1"/>
      <p:bldP spid="43" grpId="0" bldLvl="0" animBg="1"/>
      <p:bldP spid="47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845515"/>
            <a:ext cx="11340000" cy="265427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294130" y="1915160"/>
            <a:ext cx="10654665" cy="633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514350" y="2708910"/>
            <a:ext cx="11275060" cy="645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513684" y="3669137"/>
            <a:ext cx="1742418" cy="4105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5" grpId="0" bldLvl="0" animBg="1"/>
      <p:bldP spid="21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70" y="908890"/>
            <a:ext cx="9466734" cy="586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1056845"/>
            <a:ext cx="11340000" cy="4744677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9250045" y="4098290"/>
            <a:ext cx="1913890" cy="655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737530" y="5163182"/>
            <a:ext cx="533198" cy="3525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565640" y="5220347"/>
            <a:ext cx="609370" cy="2953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479444" y="5115545"/>
            <a:ext cx="952141" cy="4001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2133170"/>
            <a:ext cx="11340000" cy="249864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406241" y="3153608"/>
            <a:ext cx="3418186" cy="4959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042910" y="3070860"/>
            <a:ext cx="2780030" cy="579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178431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255922" y="2824704"/>
            <a:ext cx="1689435" cy="4788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075923" y="2862259"/>
            <a:ext cx="534987" cy="347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915531" y="2824704"/>
            <a:ext cx="657002" cy="384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497447" y="5350291"/>
            <a:ext cx="131400" cy="75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511943" y="5350291"/>
            <a:ext cx="1436020" cy="3943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121183" y="5350291"/>
            <a:ext cx="553759" cy="3943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700735"/>
            <a:ext cx="11340000" cy="34212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898070" y="3797304"/>
            <a:ext cx="790277" cy="285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002301" y="3797304"/>
            <a:ext cx="1114005" cy="285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557225"/>
            <a:ext cx="11340000" cy="350908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863141" y="3540620"/>
            <a:ext cx="1361561" cy="4004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500572" y="3540620"/>
            <a:ext cx="1313954" cy="4958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59715" y="4503711"/>
            <a:ext cx="895012" cy="2956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270205"/>
            <a:ext cx="11340000" cy="4255932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307465" y="3898265"/>
            <a:ext cx="10367010" cy="615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69290" y="4747895"/>
            <a:ext cx="3241675" cy="620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2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701370"/>
            <a:ext cx="11340000" cy="3172992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1311275" y="3397250"/>
            <a:ext cx="10261600" cy="533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95325" y="4155440"/>
            <a:ext cx="3759200" cy="585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YmEwN2E5NGM4YTQwZWNkYzM5ZDZlZjc5NzMwN2NiZj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63</cp:revision>
  <dcterms:created xsi:type="dcterms:W3CDTF">2015-09-16T06:44:00Z</dcterms:created>
  <dcterms:modified xsi:type="dcterms:W3CDTF">2024-10-26T02:54:07Z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0803F182AC044BA3913AF2E555CD301E</vt:lpwstr>
  </property>
</Properties>
</file>