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3114675"/>
            <a:ext cx="81438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836500"/>
            <a:ext cx="105056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6500"/>
            <a:ext cx="1064344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980"/>
            <a:ext cx="11340000" cy="32626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133170"/>
            <a:ext cx="11340000" cy="2377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6127" y="2266833"/>
            <a:ext cx="1523425" cy="39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4666" y="3040172"/>
            <a:ext cx="1628161" cy="4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750" y="3684905"/>
            <a:ext cx="39662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42955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19245" y="3293745"/>
            <a:ext cx="537718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9570"/>
            <a:ext cx="11340000" cy="4093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4225" y="3331210"/>
            <a:ext cx="36874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1370"/>
            <a:ext cx="11340000" cy="33466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14730" y="3303905"/>
            <a:ext cx="1064958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6435" y="4298315"/>
            <a:ext cx="1040066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3035"/>
            <a:ext cx="11340000" cy="508363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9570"/>
            <a:ext cx="11340000" cy="41709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35047" y="2278967"/>
            <a:ext cx="1847153" cy="4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4039" y="3983516"/>
            <a:ext cx="533197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414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9805" y="1709823"/>
            <a:ext cx="67602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0183" y="4180017"/>
            <a:ext cx="1999496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30275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06415" y="3654615"/>
            <a:ext cx="1751939" cy="35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23" y="4313615"/>
            <a:ext cx="1161612" cy="2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19480"/>
            <a:ext cx="11340000" cy="3219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4817" y="2781506"/>
            <a:ext cx="1599596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1233559"/>
            <a:ext cx="295164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2777465"/>
            <a:ext cx="628413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6196" y="4435734"/>
            <a:ext cx="1666246" cy="4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03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1571" y="2274670"/>
            <a:ext cx="2151838" cy="3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4997" y="4027073"/>
            <a:ext cx="609370" cy="29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1370"/>
            <a:ext cx="11340000" cy="3276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23" y="1872824"/>
            <a:ext cx="1590075" cy="2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8254" y="3253983"/>
            <a:ext cx="1780503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7221" y="3825497"/>
            <a:ext cx="1799546" cy="35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96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3484599"/>
            <a:ext cx="1837632" cy="27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98" y="4122819"/>
            <a:ext cx="1171133" cy="2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95630"/>
            <a:ext cx="11340000" cy="3866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2982" y="1628970"/>
            <a:ext cx="875969" cy="2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800" y="2286147"/>
            <a:ext cx="1409168" cy="2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7364" y="2943324"/>
            <a:ext cx="904534" cy="27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6785" y="4248153"/>
            <a:ext cx="2456523" cy="35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7570"/>
            <a:ext cx="11340000" cy="3303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307" y="3944900"/>
            <a:ext cx="1542468" cy="28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9570"/>
            <a:ext cx="11340000" cy="454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1505" y="1441302"/>
            <a:ext cx="723627" cy="2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460" y="2128231"/>
            <a:ext cx="628413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2488" y="3397142"/>
            <a:ext cx="2418438" cy="2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3772" y="4055449"/>
            <a:ext cx="1723375" cy="3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7215" y="4619625"/>
            <a:ext cx="222694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1325"/>
            <a:ext cx="11340000" cy="437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10" y="836500"/>
            <a:ext cx="10727841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2024-10-29T11:24:50Z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