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47" r:id="rId4"/>
    <p:sldId id="346" r:id="rId5"/>
    <p:sldId id="345" r:id="rId6"/>
    <p:sldId id="344" r:id="rId7"/>
    <p:sldId id="343" r:id="rId8"/>
    <p:sldId id="340" r:id="rId9"/>
    <p:sldId id="338" r:id="rId10"/>
    <p:sldId id="337" r:id="rId11"/>
    <p:sldId id="336" r:id="rId12"/>
    <p:sldId id="335" r:id="rId13"/>
    <p:sldId id="334" r:id="rId14"/>
    <p:sldId id="333" r:id="rId15"/>
    <p:sldId id="389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0" y="3128645"/>
            <a:ext cx="811530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7225"/>
            <a:ext cx="11340000" cy="359145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837135"/>
            <a:ext cx="11340000" cy="53487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89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79140" y="1839595"/>
            <a:ext cx="823595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2795534"/>
            <a:ext cx="1961410" cy="49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04435" y="3593465"/>
            <a:ext cx="66954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6795" y="4548505"/>
            <a:ext cx="430403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3" b="49533"/>
          <a:stretch>
            <a:fillRect/>
          </a:stretch>
        </p:blipFill>
        <p:spPr>
          <a:xfrm>
            <a:off x="360045" y="1341120"/>
            <a:ext cx="11340000" cy="4103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11" r="2533"/>
          <a:stretch>
            <a:fillRect/>
          </a:stretch>
        </p:blipFill>
        <p:spPr>
          <a:xfrm>
            <a:off x="479425" y="1268730"/>
            <a:ext cx="11340000" cy="42266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30300" y="2585085"/>
            <a:ext cx="441896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2215" y="2585085"/>
            <a:ext cx="284924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0300" y="3434080"/>
            <a:ext cx="246824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96000" y="3456940"/>
            <a:ext cx="496252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07670" y="1196975"/>
            <a:ext cx="11520805" cy="144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547065"/>
            <a:ext cx="11340000" cy="8017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87095" y="2348865"/>
            <a:ext cx="10488975" cy="28073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30325" y="4303395"/>
            <a:ext cx="941514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990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7180"/>
            <a:ext cx="11340000" cy="4425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7703" y="2275039"/>
            <a:ext cx="1285390" cy="29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7627" y="4859996"/>
            <a:ext cx="1951889" cy="41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9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3602" y="1937859"/>
            <a:ext cx="1989974" cy="50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9017" y="3737450"/>
            <a:ext cx="837884" cy="39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1989" y="5537042"/>
            <a:ext cx="1428211" cy="39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9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4005" y="3741487"/>
            <a:ext cx="647455" cy="4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95350"/>
            <a:ext cx="11340000" cy="32685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68256" y="3434397"/>
            <a:ext cx="847405" cy="28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6795" y="4606507"/>
            <a:ext cx="799798" cy="35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8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3098" y="1147933"/>
            <a:ext cx="1304433" cy="35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3526" y="5601194"/>
            <a:ext cx="952141" cy="40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3035"/>
            <a:ext cx="11340000" cy="4629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6930" y="1271905"/>
            <a:ext cx="25590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1630" y="3063240"/>
            <a:ext cx="30683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35355"/>
            <a:ext cx="11340000" cy="2941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8408" y="1969069"/>
            <a:ext cx="1609118" cy="28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6695" y="3143842"/>
            <a:ext cx="1066397" cy="28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4655" y="4395023"/>
            <a:ext cx="1475818" cy="276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52475"/>
            <a:ext cx="11340000" cy="3553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24226" y="3633841"/>
            <a:ext cx="1361561" cy="28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4679" y="4253018"/>
            <a:ext cx="1866196" cy="31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06120"/>
            <a:ext cx="11340000" cy="3645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327" y="1796979"/>
            <a:ext cx="2342267" cy="34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6468" y="2417271"/>
            <a:ext cx="2037581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9415" y="3562427"/>
            <a:ext cx="1275869" cy="35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1228" y="4144548"/>
            <a:ext cx="1114005" cy="28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9994" y="4736211"/>
            <a:ext cx="542720" cy="27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1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135505" y="1484630"/>
            <a:ext cx="7968660" cy="12306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80870"/>
            <a:ext cx="11340000" cy="35377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46872" y="2895298"/>
            <a:ext cx="685541" cy="35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612" y="3486511"/>
            <a:ext cx="1561511" cy="35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8250" y="3903345"/>
            <a:ext cx="217995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0645" y="4659630"/>
            <a:ext cx="202501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18811" y="5250614"/>
            <a:ext cx="476070" cy="28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5512" y="5841827"/>
            <a:ext cx="1018790" cy="27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71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99515" y="3573145"/>
            <a:ext cx="10416585" cy="6534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76"/>
          <a:stretch>
            <a:fillRect/>
          </a:stretch>
        </p:blipFill>
        <p:spPr>
          <a:xfrm>
            <a:off x="479425" y="4342765"/>
            <a:ext cx="8110220" cy="1120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0" r="2173"/>
          <a:stretch>
            <a:fillRect/>
          </a:stretch>
        </p:blipFill>
        <p:spPr>
          <a:xfrm>
            <a:off x="623570" y="1355725"/>
            <a:ext cx="10776585" cy="42030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28338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2024-10-29T11:25:34Z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