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7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4445" y="3124200"/>
            <a:ext cx="456247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0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195504"/>
            <a:ext cx="371335" cy="40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3025723"/>
            <a:ext cx="342770" cy="3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4846409"/>
            <a:ext cx="342770" cy="3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9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166833"/>
            <a:ext cx="380856" cy="40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987020"/>
            <a:ext cx="437984" cy="40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807207"/>
            <a:ext cx="437984" cy="40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0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47931"/>
            <a:ext cx="380856" cy="39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969276"/>
            <a:ext cx="342770" cy="39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781085"/>
            <a:ext cx="437984" cy="39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8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052547"/>
            <a:ext cx="371335" cy="40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883113"/>
            <a:ext cx="342770" cy="390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704144"/>
            <a:ext cx="380856" cy="390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753"/>
          <a:stretch>
            <a:fillRect/>
          </a:stretch>
        </p:blipFill>
        <p:spPr>
          <a:xfrm>
            <a:off x="426085" y="2061210"/>
            <a:ext cx="11339830" cy="25925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925650"/>
            <a:ext cx="11340000" cy="35694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12"/>
          <a:stretch>
            <a:fillRect/>
          </a:stretch>
        </p:blipFill>
        <p:spPr>
          <a:xfrm>
            <a:off x="426085" y="1052625"/>
            <a:ext cx="11339830" cy="164041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3080"/>
            <a:ext cx="11340000" cy="384406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9570"/>
            <a:ext cx="11340000" cy="455796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094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976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440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061415"/>
            <a:ext cx="11340000" cy="274576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0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3014487"/>
            <a:ext cx="437984" cy="39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575" y="849630"/>
            <a:ext cx="10733405" cy="3467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8855" y="2770505"/>
            <a:ext cx="74485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1271905" y="4272280"/>
            <a:ext cx="6520180" cy="2585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5515"/>
            <a:ext cx="11340000" cy="27922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7828" y="2159998"/>
            <a:ext cx="437984" cy="39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00000"/>
            <a:ext cx="910780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34328" y="3424693"/>
            <a:ext cx="305887" cy="313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80645"/>
            <a:ext cx="1012488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0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78085" y="2149173"/>
            <a:ext cx="2561259" cy="41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1612" y="3093206"/>
            <a:ext cx="1418690" cy="49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9143" y="4142130"/>
            <a:ext cx="609370" cy="28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6221" y="4971735"/>
            <a:ext cx="133299" cy="7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62972" y="4971735"/>
            <a:ext cx="752192" cy="40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3035"/>
            <a:ext cx="11340000" cy="4640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3974" y="1291271"/>
            <a:ext cx="875969" cy="4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30019" y="3120927"/>
            <a:ext cx="1580554" cy="4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7652" y="4064344"/>
            <a:ext cx="1866196" cy="390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63168" y="4998231"/>
            <a:ext cx="1094962" cy="4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57225"/>
            <a:ext cx="11340000" cy="37248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6066" y="2719444"/>
            <a:ext cx="1228261" cy="40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1053" y="3672083"/>
            <a:ext cx="1285390" cy="40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08890"/>
            <a:ext cx="1036562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7180"/>
            <a:ext cx="11340000" cy="452501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9570"/>
            <a:ext cx="11340000" cy="45030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57225"/>
            <a:ext cx="11340000" cy="369030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66"/>
          <a:stretch>
            <a:fillRect/>
          </a:stretch>
        </p:blipFill>
        <p:spPr>
          <a:xfrm>
            <a:off x="605790" y="1556385"/>
            <a:ext cx="10980000" cy="337196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79"/>
          <a:stretch>
            <a:fillRect/>
          </a:stretch>
        </p:blipFill>
        <p:spPr>
          <a:xfrm>
            <a:off x="551815" y="1700960"/>
            <a:ext cx="10980000" cy="33092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3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205092"/>
            <a:ext cx="437984" cy="39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3026114"/>
            <a:ext cx="380856" cy="39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847136"/>
            <a:ext cx="437984" cy="39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mEwN2E5NGM4YTQwZWNkYzM5ZDZlZjc5NzMwN2NiZ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2024-10-26T02:59:00Z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