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25"/>
  </p:handoutMasterIdLst>
  <p:sldIdLst>
    <p:sldId id="302" r:id="rId3"/>
    <p:sldId id="348" r:id="rId4"/>
    <p:sldId id="346" r:id="rId5"/>
    <p:sldId id="345" r:id="rId6"/>
    <p:sldId id="344" r:id="rId7"/>
    <p:sldId id="342" r:id="rId8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9775" y="3119120"/>
            <a:ext cx="8172450" cy="619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917270"/>
            <a:ext cx="11340000" cy="255556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981280"/>
            <a:ext cx="11340000" cy="446546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557225"/>
            <a:ext cx="11340000" cy="3483387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7631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8980"/>
            <a:ext cx="11340000" cy="342370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50035" y="2706370"/>
            <a:ext cx="435864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5710" y="3574415"/>
            <a:ext cx="3720465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205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844040" y="3673475"/>
            <a:ext cx="370649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21045" y="4768215"/>
            <a:ext cx="449008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989025"/>
            <a:ext cx="11340000" cy="24556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4105" y="3634740"/>
            <a:ext cx="663829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827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09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8539" y="2794856"/>
            <a:ext cx="856926" cy="399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45088" y="5222938"/>
            <a:ext cx="133299" cy="76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45088" y="5222938"/>
            <a:ext cx="1352040" cy="399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286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34156" y="1071429"/>
            <a:ext cx="2732644" cy="400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71939" y="3519067"/>
            <a:ext cx="1114005" cy="390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35214" y="5185746"/>
            <a:ext cx="961662" cy="352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3035"/>
            <a:ext cx="11340000" cy="26990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816289" y="2722086"/>
            <a:ext cx="1199697" cy="305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97785" y="3265805"/>
            <a:ext cx="1447165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752420"/>
            <a:ext cx="11340000" cy="288917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806516" y="3866842"/>
            <a:ext cx="1647204" cy="343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01665" y="4378960"/>
            <a:ext cx="283718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67876" y="5621323"/>
            <a:ext cx="933098" cy="286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02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11889" y="1128803"/>
            <a:ext cx="1609118" cy="495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95919" y="2759026"/>
            <a:ext cx="1732896" cy="495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82821" y="5190062"/>
            <a:ext cx="1628161" cy="4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268935"/>
            <a:ext cx="11340000" cy="42490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86667" y="2288326"/>
            <a:ext cx="1599596" cy="495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2587" y="3907919"/>
            <a:ext cx="1799546" cy="495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557225"/>
            <a:ext cx="11340000" cy="36076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06667" y="3551938"/>
            <a:ext cx="2170881" cy="353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97499" y="4134127"/>
            <a:ext cx="2608866" cy="286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917270"/>
            <a:ext cx="11340000" cy="29461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76544" y="2098427"/>
            <a:ext cx="1409168" cy="314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76340" y="2572385"/>
            <a:ext cx="98044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42655" y="3663315"/>
            <a:ext cx="175196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607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20180" y="1544955"/>
            <a:ext cx="1541145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92745" y="2830660"/>
            <a:ext cx="1456775" cy="315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85060"/>
            <a:ext cx="11340000" cy="233794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111435" y="3409114"/>
            <a:ext cx="1114005" cy="353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19848" y="4000758"/>
            <a:ext cx="1037833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49471" y="5174503"/>
            <a:ext cx="1294911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909525"/>
            <a:ext cx="11340000" cy="3022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20545" y="2748280"/>
            <a:ext cx="4158615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942920"/>
            <a:ext cx="11340000" cy="176771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172363" y="4095803"/>
            <a:ext cx="1171133" cy="315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14680" y="4650006"/>
            <a:ext cx="1980453" cy="286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33925" y="5242430"/>
            <a:ext cx="4046600" cy="277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230" y="5715000"/>
            <a:ext cx="8540750" cy="126238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4224020" y="5661025"/>
            <a:ext cx="3089275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0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53035"/>
            <a:ext cx="11340000" cy="47530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557225"/>
            <a:ext cx="11340000" cy="357562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90"/>
            <a:ext cx="11340000" cy="4422057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GZkNDczMTc3ZmFmM2Q2MmZkYzVjZWNhNzg4MjVhOD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64</cp:revision>
  <dcterms:created xsi:type="dcterms:W3CDTF">2015-09-16T06:44:00Z</dcterms:created>
  <dcterms:modified xsi:type="dcterms:W3CDTF">2024-10-29T11:23:53Z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