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  <p:sldId id="359" r:id="rId39"/>
    <p:sldId id="360" r:id="rId40"/>
    <p:sldId id="361" r:id="rId41"/>
    <p:sldId id="362" r:id="rId42"/>
    <p:sldId id="363" r:id="rId43"/>
    <p:sldId id="364" r:id="rId44"/>
  </p:sldIdLst>
  <p:sldSz cx="12192000" cy="6858000"/>
  <p:notesSz cx="6858000" cy="9144000"/>
  <p:custDataLst>
    <p:tags r:id="rId5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0" Type="http://schemas.openxmlformats.org/officeDocument/2006/relationships/tags" Target="tags/tag1.xml"/><Relationship Id="rId5" Type="http://schemas.openxmlformats.org/officeDocument/2006/relationships/slide" Target="slides/slide3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handoutMaster" Target="handoutMasters/handoutMaster1.xml"/><Relationship Id="rId45" Type="http://schemas.openxmlformats.org/officeDocument/2006/relationships/notesMaster" Target="notesMasters/notesMaster1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24225" y="3025775"/>
            <a:ext cx="5543550" cy="806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835025"/>
            <a:ext cx="9785350" cy="5187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12265" y="3001010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12265" y="4546600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3815" y="648335"/>
            <a:ext cx="9563735" cy="6134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42745" y="648335"/>
            <a:ext cx="618490" cy="450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42745" y="2704465"/>
            <a:ext cx="618490" cy="450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42745" y="4250690"/>
            <a:ext cx="618490" cy="450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643255"/>
            <a:ext cx="9810750" cy="414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3175" y="4783455"/>
            <a:ext cx="9645650" cy="19367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701040"/>
            <a:ext cx="9791700" cy="56388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133475"/>
            <a:ext cx="9747250" cy="45910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155700"/>
            <a:ext cx="9810750" cy="45466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165225"/>
            <a:ext cx="9747250" cy="4527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66545" y="1165225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66545" y="4279900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866775"/>
            <a:ext cx="9791700" cy="5124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43685" y="866775"/>
            <a:ext cx="618490" cy="450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43685" y="2930525"/>
            <a:ext cx="618490" cy="450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43685" y="4476115"/>
            <a:ext cx="618490" cy="450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8400" y="723900"/>
            <a:ext cx="9855200" cy="56388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701040"/>
            <a:ext cx="9810750" cy="5638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835025"/>
            <a:ext cx="9772650" cy="518795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676275"/>
            <a:ext cx="9791700" cy="504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4020" y="5724525"/>
            <a:ext cx="4654550" cy="1009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97025" y="4245610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885825"/>
            <a:ext cx="9753600" cy="5086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43685" y="955675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7400" y="1412875"/>
            <a:ext cx="8077200" cy="40322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4125" y="1927225"/>
            <a:ext cx="9683750" cy="300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8925" y="1927225"/>
            <a:ext cx="618490" cy="4660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4600" y="1295400"/>
            <a:ext cx="9702800" cy="4267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74165" y="1295400"/>
            <a:ext cx="618490" cy="4432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422400"/>
            <a:ext cx="9728200" cy="4013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97965" y="1422400"/>
            <a:ext cx="618490" cy="4432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619125"/>
            <a:ext cx="9728200" cy="561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24655" y="3712210"/>
            <a:ext cx="618490" cy="3816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39360" y="5722620"/>
            <a:ext cx="618490" cy="3886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664210"/>
            <a:ext cx="9810750" cy="6032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44160" y="1640840"/>
            <a:ext cx="618490" cy="4432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47010" y="2653665"/>
            <a:ext cx="618490" cy="4432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81190" y="5707380"/>
            <a:ext cx="687070" cy="436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1500" y="1638300"/>
            <a:ext cx="8509000" cy="35814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3010" y="621665"/>
            <a:ext cx="9745980" cy="6102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54035" y="3712210"/>
            <a:ext cx="83820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75955" y="4215130"/>
            <a:ext cx="124968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67685" y="5722620"/>
            <a:ext cx="124968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692785"/>
            <a:ext cx="9848850" cy="561975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1174750"/>
            <a:ext cx="9829800" cy="4508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52720" y="1115695"/>
            <a:ext cx="1387475" cy="446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311640" y="1612265"/>
            <a:ext cx="70993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32375" y="3143250"/>
            <a:ext cx="967105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1060" y="5191760"/>
            <a:ext cx="1546225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1679575"/>
            <a:ext cx="9829800" cy="3498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35630" y="2676525"/>
            <a:ext cx="1075055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89620" y="2676525"/>
            <a:ext cx="98425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64400" y="3658870"/>
            <a:ext cx="2726690" cy="4660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895350"/>
            <a:ext cx="9753600" cy="50673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692785"/>
            <a:ext cx="9728200" cy="55626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809625"/>
            <a:ext cx="9728200" cy="245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400" y="3491865"/>
            <a:ext cx="9791700" cy="304165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658495"/>
            <a:ext cx="9791700" cy="601345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895350"/>
            <a:ext cx="9766300" cy="506730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626110"/>
            <a:ext cx="9836150" cy="6153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47570" y="1115695"/>
            <a:ext cx="886587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59585" y="1633220"/>
            <a:ext cx="9254490" cy="4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6245" y="2150745"/>
            <a:ext cx="4899025" cy="42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46850" y="3925570"/>
            <a:ext cx="2971800" cy="446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65950" y="5006975"/>
            <a:ext cx="1601470" cy="4394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73600" y="6134100"/>
            <a:ext cx="2012315" cy="4692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5700" y="1728470"/>
            <a:ext cx="9728200" cy="100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6250" y="2905125"/>
            <a:ext cx="9213850" cy="1047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5990" y="2905125"/>
            <a:ext cx="8819515" cy="478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45615" y="3429000"/>
            <a:ext cx="2085340" cy="45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956800" cy="55372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829800" cy="566420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825500"/>
            <a:ext cx="9810750" cy="520700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1720850"/>
            <a:ext cx="9829800" cy="3416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23745" y="1675765"/>
            <a:ext cx="8987155" cy="45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46505" y="2178685"/>
            <a:ext cx="9831705" cy="435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81100" y="2674620"/>
            <a:ext cx="9897745" cy="435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1113155" y="3169920"/>
            <a:ext cx="9964420" cy="435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7" name="矩形 6"/>
          <p:cNvSpPr/>
          <p:nvPr/>
        </p:nvSpPr>
        <p:spPr>
          <a:xfrm>
            <a:off x="1046480" y="3665220"/>
            <a:ext cx="9964420" cy="435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1181100" y="4160520"/>
            <a:ext cx="9964420" cy="435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9" name="矩形 8"/>
          <p:cNvSpPr/>
          <p:nvPr/>
        </p:nvSpPr>
        <p:spPr>
          <a:xfrm>
            <a:off x="1113155" y="4655820"/>
            <a:ext cx="9964420" cy="435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441450"/>
            <a:ext cx="9791700" cy="3975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69770" y="1441450"/>
            <a:ext cx="9117330" cy="4432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48385" y="1944370"/>
            <a:ext cx="9942830" cy="4432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00150" y="2446655"/>
            <a:ext cx="9886950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0615" y="2941955"/>
            <a:ext cx="10175240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00785" y="3429000"/>
            <a:ext cx="9791700" cy="439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10615" y="3924935"/>
            <a:ext cx="10052685" cy="435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99515" y="4434840"/>
            <a:ext cx="9792335" cy="413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10615" y="4907915"/>
            <a:ext cx="7356475" cy="4356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692785"/>
            <a:ext cx="9766300" cy="5657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04645" y="2235200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04645" y="2767965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04645" y="3300730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04645" y="3780790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04645" y="4260850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04645" y="4846955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04645" y="5852160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5590" y="654050"/>
            <a:ext cx="9290685" cy="6073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86585" y="654050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86585" y="1689735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86585" y="2207895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86585" y="2725420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86585" y="3761105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86585" y="4728210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86585" y="5779135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86585" y="6299835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1120775"/>
            <a:ext cx="9848850" cy="46164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958850"/>
            <a:ext cx="9772650" cy="49403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8715" y="700405"/>
            <a:ext cx="9772650" cy="582295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2025-10-22T01:34:19Z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