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0075" y="3079750"/>
            <a:ext cx="5911850" cy="698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47250" cy="5784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29080" y="69278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9080" y="247459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752475"/>
            <a:ext cx="9836150" cy="53530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06220" y="75247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0040" y="382143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75640"/>
            <a:ext cx="9810750" cy="412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5005070"/>
            <a:ext cx="9753600" cy="11112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6505" y="785495"/>
            <a:ext cx="9836150" cy="54546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616075"/>
            <a:ext cx="9791700" cy="36258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30" y="1000125"/>
            <a:ext cx="7937500" cy="4857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291080" y="100012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37740" y="413766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873250"/>
            <a:ext cx="9709150" cy="3111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20520" y="195199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036320"/>
            <a:ext cx="9728200" cy="300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400" y="4039870"/>
            <a:ext cx="8013700" cy="1816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29080" y="103632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606550"/>
            <a:ext cx="9747250" cy="36449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29080" y="160655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692150"/>
            <a:ext cx="9709150" cy="5473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92785"/>
            <a:ext cx="9791700" cy="58483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33425"/>
            <a:ext cx="9791700" cy="53911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990600"/>
            <a:ext cx="981075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698500"/>
            <a:ext cx="9702800" cy="57658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90040" y="69850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0040" y="402653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143000"/>
            <a:ext cx="9753600" cy="4572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81785" y="114300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1266825"/>
            <a:ext cx="9683750" cy="43243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29080" y="131953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2181225"/>
            <a:ext cx="9728200" cy="2495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29715" y="224853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514475"/>
            <a:ext cx="9791700" cy="38290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14690" y="3429000"/>
            <a:ext cx="650240" cy="50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692785"/>
            <a:ext cx="9855200" cy="5746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62480" y="128968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92425" y="5219700"/>
            <a:ext cx="60452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174750"/>
            <a:ext cx="9810750" cy="4508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30495" y="1076325"/>
            <a:ext cx="634365" cy="532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52445" y="4358005"/>
            <a:ext cx="634365" cy="532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968375"/>
            <a:ext cx="9791700" cy="4921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03275"/>
            <a:ext cx="9810750" cy="52514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0" y="692785"/>
            <a:ext cx="9893300" cy="56832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9825" y="692785"/>
            <a:ext cx="9912350" cy="5867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04310" y="1273810"/>
            <a:ext cx="1510665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30425" y="3277235"/>
            <a:ext cx="132842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1875" y="3932555"/>
            <a:ext cx="1190625" cy="478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7755" y="5212080"/>
            <a:ext cx="1054100" cy="478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692785"/>
            <a:ext cx="9874250" cy="5867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716395" y="1311910"/>
            <a:ext cx="140970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09470" y="2614295"/>
            <a:ext cx="1050925" cy="50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8460" y="3307715"/>
            <a:ext cx="1545590" cy="487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3225" y="5250180"/>
            <a:ext cx="1363345" cy="487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524000"/>
            <a:ext cx="9791700" cy="3810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019925" y="1449070"/>
            <a:ext cx="1958975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47110" y="4076700"/>
            <a:ext cx="187579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895350"/>
            <a:ext cx="9848850" cy="50673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47250" cy="57658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22325"/>
            <a:ext cx="9791700" cy="52133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419225"/>
            <a:ext cx="9836150" cy="4019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51355" y="4883785"/>
            <a:ext cx="4045585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836150" cy="5727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817235" y="1365250"/>
            <a:ext cx="4815205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42310" y="3316605"/>
            <a:ext cx="246253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0500" y="3924300"/>
            <a:ext cx="65786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8915" y="3316605"/>
            <a:ext cx="181483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7885" y="3924300"/>
            <a:ext cx="368046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0460" y="1446530"/>
            <a:ext cx="97282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530" y="2094230"/>
            <a:ext cx="9213850" cy="1587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100580" y="2035175"/>
            <a:ext cx="8897620" cy="47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1000" y="2619375"/>
            <a:ext cx="9347835" cy="441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1000" y="3173095"/>
            <a:ext cx="5669915" cy="45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812800"/>
            <a:ext cx="9874250" cy="52324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669290"/>
            <a:ext cx="9664065" cy="604393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2051050"/>
            <a:ext cx="9791700" cy="27559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917575"/>
            <a:ext cx="9848850" cy="5022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644505" y="197485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920" y="2576195"/>
            <a:ext cx="10122535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920" y="3132455"/>
            <a:ext cx="1000887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0615" y="3703320"/>
            <a:ext cx="990981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9980" y="4251960"/>
            <a:ext cx="990981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1575" y="4822825"/>
            <a:ext cx="990219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9980" y="5393690"/>
            <a:ext cx="4655820" cy="464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1771650"/>
            <a:ext cx="9874250" cy="3314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60145" y="1771650"/>
            <a:ext cx="9873615" cy="4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9510" y="2335530"/>
            <a:ext cx="9873615" cy="464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4915" y="2891790"/>
            <a:ext cx="6688455" cy="464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692785"/>
            <a:ext cx="9683750" cy="5657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66240" y="74612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66240" y="187325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6240" y="245173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6240" y="307657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6240" y="363220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66240" y="418782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66240" y="474345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66240" y="539115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33475"/>
            <a:ext cx="9747250" cy="45910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29080" y="113347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9080" y="176530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0040" y="239712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9080" y="294957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9080" y="350202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9080" y="405447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29080" y="466026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111250"/>
            <a:ext cx="9810750" cy="4635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8896985" cy="59937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92785"/>
            <a:ext cx="9791700" cy="5784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74800" y="540131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2025-10-22T03:36:27Z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