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6" r:id="rId10"/>
    <p:sldId id="335" r:id="rId11"/>
    <p:sldId id="334" r:id="rId12"/>
    <p:sldId id="385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3086100"/>
            <a:ext cx="64293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551815" y="1557020"/>
            <a:ext cx="11340000" cy="355032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/>
          <a:stretch>
            <a:fillRect/>
          </a:stretch>
        </p:blipFill>
        <p:spPr>
          <a:xfrm>
            <a:off x="426085" y="1628570"/>
            <a:ext cx="11340000" cy="3483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7135"/>
            <a:ext cx="104642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7180"/>
            <a:ext cx="11340000" cy="43677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461738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64745"/>
            <a:ext cx="103954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6696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2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9615"/>
            <a:ext cx="380856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10403"/>
            <a:ext cx="437984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3806034"/>
            <a:ext cx="380856" cy="4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711192"/>
            <a:ext cx="342770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08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828" y="1094714"/>
            <a:ext cx="354017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679" y="2776343"/>
            <a:ext cx="354017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277" y="3608307"/>
            <a:ext cx="407119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679" y="5289936"/>
            <a:ext cx="354017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32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736" y="1094421"/>
            <a:ext cx="317781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254" y="2755843"/>
            <a:ext cx="344263" cy="38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773" y="4443777"/>
            <a:ext cx="406054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254" y="5265650"/>
            <a:ext cx="353091" cy="38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76275"/>
            <a:ext cx="11340000" cy="37052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8825" y="3157440"/>
            <a:ext cx="923576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0286" y="4319501"/>
            <a:ext cx="1209220" cy="27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5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90648"/>
            <a:ext cx="342770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92273"/>
            <a:ext cx="380856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693898"/>
            <a:ext cx="342770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9025"/>
            <a:ext cx="11340000" cy="2964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6634" y="2179649"/>
            <a:ext cx="761712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6029" y="2827772"/>
            <a:ext cx="1114005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8674" y="3914331"/>
            <a:ext cx="1152090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270"/>
            <a:ext cx="11340000" cy="2941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4216" y="3922775"/>
            <a:ext cx="1152090" cy="2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0970" y="4389755"/>
            <a:ext cx="154241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028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0337" y="1493695"/>
            <a:ext cx="1171133" cy="2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5500" y="2645993"/>
            <a:ext cx="1085440" cy="34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2856" y="4960114"/>
            <a:ext cx="1551989" cy="2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2348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797702"/>
            <a:ext cx="999748" cy="34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556" y="2370523"/>
            <a:ext cx="1237783" cy="2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01900"/>
            <a:ext cx="11340000" cy="23181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40000" y="3554536"/>
            <a:ext cx="1104483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4174621"/>
            <a:ext cx="590327" cy="27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3501" y="4136462"/>
            <a:ext cx="399899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4756547"/>
            <a:ext cx="590327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42130" y="5231130"/>
            <a:ext cx="50228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835"/>
            <a:ext cx="11340000" cy="2945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2212" y="3419712"/>
            <a:ext cx="1418690" cy="28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" y="4606925"/>
            <a:ext cx="8199120" cy="588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8500" y="4607560"/>
            <a:ext cx="28327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37940" y="1134110"/>
            <a:ext cx="48488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43480" y="3823970"/>
            <a:ext cx="46672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01914" y="4760929"/>
            <a:ext cx="1780503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14760" y="4865793"/>
            <a:ext cx="866448" cy="28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036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2024-10-29T11:23:11Z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