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1145" y="3128645"/>
            <a:ext cx="402907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061415"/>
            <a:ext cx="11340000" cy="266985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845820"/>
            <a:ext cx="902208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20320"/>
            <a:ext cx="1089998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90" y="1722120"/>
            <a:ext cx="71735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1170" y="2571115"/>
            <a:ext cx="110851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3400" y="3400425"/>
            <a:ext cx="110229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3405" y="4363085"/>
            <a:ext cx="108737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1805" y="5103495"/>
            <a:ext cx="112312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9285" y="6038215"/>
            <a:ext cx="541845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24" grpId="0" bldLvl="0" animBg="1"/>
      <p:bldP spid="32" grpId="0" bldLvl="0" animBg="1"/>
      <p:bldP spid="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5" y="1485470"/>
            <a:ext cx="11340000" cy="442039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035" y="1398905"/>
            <a:ext cx="1148080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6400" y="2596515"/>
            <a:ext cx="112172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35940" y="4340225"/>
            <a:ext cx="1180401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5765" y="5146675"/>
            <a:ext cx="114096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9090" y="3487420"/>
            <a:ext cx="112172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33" grpId="0" bldLvl="0" animBg="1"/>
      <p:bldP spid="4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90" y="1475310"/>
            <a:ext cx="11340000" cy="35726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33400" y="1629410"/>
            <a:ext cx="112788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5620" y="2595245"/>
            <a:ext cx="113449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3400" y="3437890"/>
            <a:ext cx="115182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3700" y="4406265"/>
            <a:ext cx="23622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5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7905"/>
            <a:ext cx="11340000" cy="26698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1940" y="1930400"/>
            <a:ext cx="1133919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0690" y="2937510"/>
            <a:ext cx="111740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0055" y="3720465"/>
            <a:ext cx="715073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0000"/>
            <a:ext cx="1084132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0000"/>
            <a:ext cx="96089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9382" y="4669403"/>
            <a:ext cx="588962" cy="3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3086" y="4758189"/>
            <a:ext cx="661574" cy="25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3606" y="4669403"/>
            <a:ext cx="500214" cy="3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970" y="4669403"/>
            <a:ext cx="1177925" cy="3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125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470" y="2985397"/>
            <a:ext cx="752191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9052" y="2985397"/>
            <a:ext cx="1513904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1218" y="2975852"/>
            <a:ext cx="771234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737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6493" y="3616826"/>
            <a:ext cx="933098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546" y="3616826"/>
            <a:ext cx="1513904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2841" y="3664502"/>
            <a:ext cx="847405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9615"/>
            <a:ext cx="11340000" cy="3605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080" y="3642309"/>
            <a:ext cx="1837632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838" y="3632770"/>
            <a:ext cx="552241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53035"/>
            <a:ext cx="11340000" cy="4613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1314" y="4064872"/>
            <a:ext cx="457027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9903" y="4179246"/>
            <a:ext cx="295163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6629" y="4064872"/>
            <a:ext cx="1342518" cy="4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688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1430" y="3572620"/>
            <a:ext cx="1371084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7778" y="3686985"/>
            <a:ext cx="295163" cy="2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130" y="4497066"/>
            <a:ext cx="1513904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903" y="4497066"/>
            <a:ext cx="1352040" cy="4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7180"/>
            <a:ext cx="11340000" cy="44038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7075" y="3848735"/>
            <a:ext cx="1080770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9245" y="4795520"/>
            <a:ext cx="49917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