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9720" y="3157220"/>
            <a:ext cx="397192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29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6463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55725" y="3172460"/>
            <a:ext cx="104603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5600" y="4161155"/>
            <a:ext cx="114611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570" y="5029200"/>
            <a:ext cx="78619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580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5550" y="1271905"/>
            <a:ext cx="106260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875" y="2340610"/>
            <a:ext cx="112579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2895" y="3152775"/>
            <a:ext cx="112014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239895"/>
            <a:ext cx="112058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0510" y="4944110"/>
            <a:ext cx="112579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2" grpId="0" bldLvl="0" animBg="1"/>
      <p:bldP spid="26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55807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9555" y="1358265"/>
            <a:ext cx="112464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8295" y="3176905"/>
            <a:ext cx="113372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81635" y="4083685"/>
            <a:ext cx="116033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06705" y="5031105"/>
            <a:ext cx="108210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80" y="2252345"/>
            <a:ext cx="113614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4" grpId="0" bldLvl="0" animBg="1"/>
      <p:bldP spid="31" grpId="0" bldLvl="0" animBg="1"/>
      <p:bldP spid="4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1280"/>
            <a:ext cx="969495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1280"/>
            <a:ext cx="11340000" cy="5121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0194" y="4462707"/>
            <a:ext cx="2189924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065" y="4354830"/>
            <a:ext cx="23520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685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11805" y="2983865"/>
            <a:ext cx="12420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97" y="3093817"/>
            <a:ext cx="3065894" cy="4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8890"/>
            <a:ext cx="103845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8813" y="2792230"/>
            <a:ext cx="1290435" cy="36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340" y="3510280"/>
            <a:ext cx="12382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3312" y="5303350"/>
            <a:ext cx="2249543" cy="43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0483" y="5338227"/>
            <a:ext cx="496992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5725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8769" y="2782021"/>
            <a:ext cx="1500214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7109" y="3643134"/>
            <a:ext cx="1145134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5505" y="5338729"/>
            <a:ext cx="1180642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1281" y="5338729"/>
            <a:ext cx="1304920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1340000" cy="36136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4653280"/>
            <a:ext cx="10560730" cy="1737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0935" y="4724400"/>
            <a:ext cx="103968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970" y="5668645"/>
            <a:ext cx="988695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82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65885" y="3710940"/>
            <a:ext cx="100876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0255" y="4768215"/>
            <a:ext cx="108635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0255" y="5677535"/>
            <a:ext cx="35026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19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