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0550" y="3057525"/>
            <a:ext cx="59309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5155" y="708025"/>
            <a:ext cx="8441055" cy="60045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143000"/>
            <a:ext cx="98107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0345" y="1085215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0345" y="2414905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2203450"/>
            <a:ext cx="9747250" cy="245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0345" y="2203450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793750"/>
            <a:ext cx="97282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190" y="2708275"/>
            <a:ext cx="7829550" cy="250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0345" y="793750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5520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3050" y="692785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22630"/>
            <a:ext cx="9829800" cy="5765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35025"/>
            <a:ext cx="9829800" cy="518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3685" y="2819400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3685" y="4137025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8485" y="1254760"/>
            <a:ext cx="7931150" cy="183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218180"/>
            <a:ext cx="5257800" cy="121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2960" y="1254760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74750"/>
            <a:ext cx="9772650" cy="450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0345" y="1174750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73735"/>
            <a:ext cx="9810750" cy="578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4165" y="673735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791700" cy="5949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92785"/>
            <a:ext cx="9829800" cy="5746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295" y="810260"/>
            <a:ext cx="98488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295" y="4784090"/>
            <a:ext cx="977265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22325"/>
            <a:ext cx="9791700" cy="521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545" y="3429000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50975"/>
            <a:ext cx="9753600" cy="395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1511935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2174875"/>
            <a:ext cx="9702800" cy="250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0345" y="2174875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285875"/>
            <a:ext cx="976630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5585" y="1362075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1854200"/>
            <a:ext cx="964565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4645" y="1854200"/>
            <a:ext cx="66357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92785"/>
            <a:ext cx="9848850" cy="578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32425" y="3895090"/>
            <a:ext cx="663575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21725" y="5220335"/>
            <a:ext cx="663575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885825"/>
            <a:ext cx="987425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2250" y="1442720"/>
            <a:ext cx="731520" cy="48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810750" cy="574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9835" y="1922780"/>
            <a:ext cx="663575" cy="541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20735" y="4534535"/>
            <a:ext cx="663575" cy="570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893300" cy="60134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0" y="1308100"/>
            <a:ext cx="8737600" cy="42418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92785"/>
            <a:ext cx="9772650" cy="568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60715" y="4504055"/>
            <a:ext cx="1074420" cy="48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08820" y="5167630"/>
            <a:ext cx="107442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92785"/>
            <a:ext cx="9791700" cy="572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4190" y="1252855"/>
            <a:ext cx="124142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91295" y="1885315"/>
            <a:ext cx="131000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9165" y="3872865"/>
            <a:ext cx="202565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8350" y="5136515"/>
            <a:ext cx="115062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92785"/>
            <a:ext cx="9829800" cy="570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20260" y="1236980"/>
            <a:ext cx="808355" cy="53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9608185" y="2531110"/>
            <a:ext cx="80835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7015" y="3166110"/>
            <a:ext cx="1623060" cy="556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4635" y="5100320"/>
            <a:ext cx="1493520" cy="556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60400"/>
            <a:ext cx="981075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5" y="4480560"/>
            <a:ext cx="9728200" cy="17653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83590"/>
            <a:ext cx="9766300" cy="54737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09650"/>
            <a:ext cx="9785350" cy="48387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619250"/>
            <a:ext cx="97853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69160" y="4001770"/>
            <a:ext cx="911542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0695" y="4587875"/>
            <a:ext cx="1485265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23900"/>
            <a:ext cx="981075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20490" y="2767965"/>
            <a:ext cx="424942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3000" y="3355340"/>
            <a:ext cx="1843405" cy="51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970" y="4848225"/>
            <a:ext cx="4021455" cy="48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740" y="716280"/>
            <a:ext cx="9855200" cy="586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28850" y="1237615"/>
            <a:ext cx="6390005" cy="51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37540"/>
            <a:ext cx="9810750" cy="389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4719955"/>
            <a:ext cx="9874250" cy="16827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950" y="812800"/>
            <a:ext cx="7404100" cy="52324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390650"/>
            <a:ext cx="982980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00290" y="1268095"/>
            <a:ext cx="1181735" cy="518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8025" y="1884680"/>
            <a:ext cx="8980170" cy="518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735" y="2501265"/>
            <a:ext cx="9828530" cy="50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9665" y="3094990"/>
            <a:ext cx="433832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8025" y="3688715"/>
            <a:ext cx="9180830" cy="514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9520" y="4302125"/>
            <a:ext cx="9857740" cy="5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9665" y="4895850"/>
            <a:ext cx="9857740" cy="51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638300"/>
            <a:ext cx="97853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3325" y="1610995"/>
            <a:ext cx="984440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3960" y="2212340"/>
            <a:ext cx="984377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1095" y="2813685"/>
            <a:ext cx="990600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3325" y="3429000"/>
            <a:ext cx="1377950" cy="497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7720" y="4061460"/>
            <a:ext cx="9183370" cy="483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3325" y="4655185"/>
            <a:ext cx="7095490" cy="48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784225"/>
            <a:ext cx="9874250" cy="528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7965" y="5615305"/>
            <a:ext cx="618490" cy="45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648335"/>
            <a:ext cx="9702800" cy="598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9885" y="648335"/>
            <a:ext cx="618490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9885" y="2057400"/>
            <a:ext cx="618490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3225" y="2658745"/>
            <a:ext cx="618490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3225" y="3429000"/>
            <a:ext cx="618490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3225" y="4746625"/>
            <a:ext cx="618490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9885" y="6064250"/>
            <a:ext cx="618490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920" y="762000"/>
            <a:ext cx="982980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762000"/>
            <a:ext cx="671830" cy="5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2745" y="1477645"/>
            <a:ext cx="671830" cy="5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8925" y="2102485"/>
            <a:ext cx="671830" cy="5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8925" y="2727325"/>
            <a:ext cx="671830" cy="5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2745" y="3442970"/>
            <a:ext cx="671830" cy="5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2745" y="4158615"/>
            <a:ext cx="671830" cy="5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42745" y="4783455"/>
            <a:ext cx="671830" cy="5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8925" y="5567680"/>
            <a:ext cx="671830" cy="5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758950"/>
            <a:ext cx="9728200" cy="24447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17575"/>
            <a:ext cx="9728200" cy="50228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2025-10-22T05:42:59Z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