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4"/>
  </p:handout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3128645"/>
            <a:ext cx="814387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1280"/>
            <a:ext cx="11340000" cy="51690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1280"/>
            <a:ext cx="11340000" cy="506446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5425"/>
            <a:ext cx="11340000" cy="4508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85815" y="2242820"/>
            <a:ext cx="49320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6217" y="4061176"/>
            <a:ext cx="1780503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37160"/>
            <a:ext cx="11340000" cy="47837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59095" y="4055110"/>
            <a:ext cx="597852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8926" y="4953710"/>
            <a:ext cx="3151586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5470"/>
            <a:ext cx="11340000" cy="3605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35370" y="3382010"/>
            <a:ext cx="34264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79834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03935" y="3082925"/>
            <a:ext cx="105987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6925" y="3889375"/>
            <a:ext cx="109467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6925" y="4649470"/>
            <a:ext cx="703707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444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430" y="836500"/>
            <a:ext cx="96704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1444" y="2275054"/>
            <a:ext cx="1477770" cy="3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2295" y="3567314"/>
            <a:ext cx="811961" cy="3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9362" y="4843319"/>
            <a:ext cx="657688" cy="34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4784" y="6143707"/>
            <a:ext cx="2330330" cy="42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246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7954" y="1758457"/>
            <a:ext cx="799798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9944" y="2511991"/>
            <a:ext cx="1133047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750" y="4028598"/>
            <a:ext cx="1694811" cy="4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75" y="900000"/>
            <a:ext cx="110595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1518" y="1048792"/>
            <a:ext cx="1838614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1584" y="1783454"/>
            <a:ext cx="1262885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975" y="5350510"/>
            <a:ext cx="77089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570"/>
            <a:ext cx="11340000" cy="42549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35383" y="2862774"/>
            <a:ext cx="809319" cy="32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3846" y="3387483"/>
            <a:ext cx="1047355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942" y="3950351"/>
            <a:ext cx="1685289" cy="34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4929" y="4503680"/>
            <a:ext cx="1704332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3267" y="5057009"/>
            <a:ext cx="1018790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29055"/>
            <a:ext cx="11340000" cy="24001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5001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1700902"/>
            <a:ext cx="1104483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813" y="2263023"/>
            <a:ext cx="1199697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6420" y="3188970"/>
            <a:ext cx="23463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5045045"/>
            <a:ext cx="1437732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3123" y="5607165"/>
            <a:ext cx="1913803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46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380" y="3453765"/>
            <a:ext cx="27590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6120" y="4569109"/>
            <a:ext cx="2342267" cy="3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50265"/>
            <a:ext cx="11340000" cy="3330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0850" y="1844675"/>
            <a:ext cx="243967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39" y="2962319"/>
            <a:ext cx="2970680" cy="35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23" y="4632473"/>
            <a:ext cx="2256574" cy="35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12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61335"/>
            <a:ext cx="11340000" cy="2753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82270"/>
            <a:ext cx="11340000" cy="42937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5425"/>
            <a:ext cx="11340000" cy="43763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1280"/>
            <a:ext cx="11340000" cy="51965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