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7" r:id="rId5"/>
    <p:sldId id="370" r:id="rId6"/>
    <p:sldId id="345" r:id="rId7"/>
    <p:sldId id="343" r:id="rId8"/>
    <p:sldId id="342" r:id="rId9"/>
    <p:sldId id="341" r:id="rId10"/>
    <p:sldId id="339" r:id="rId11"/>
    <p:sldId id="337" r:id="rId12"/>
    <p:sldId id="336" r:id="rId13"/>
    <p:sldId id="333" r:id="rId14"/>
    <p:sldId id="332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3114675"/>
            <a:ext cx="100012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6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2972" y="1204958"/>
            <a:ext cx="2466045" cy="3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9924" y="3044242"/>
            <a:ext cx="3532443" cy="486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54450" y="4741545"/>
            <a:ext cx="162814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836295"/>
            <a:ext cx="10662920" cy="1899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 b="3051"/>
          <a:stretch>
            <a:fillRect/>
          </a:stretch>
        </p:blipFill>
        <p:spPr>
          <a:xfrm>
            <a:off x="3432175" y="2420620"/>
            <a:ext cx="5429250" cy="18218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4250690"/>
            <a:ext cx="10662920" cy="26073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75130" y="4404995"/>
            <a:ext cx="381698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5470"/>
            <a:ext cx="11340000" cy="37452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618605" y="1716405"/>
            <a:ext cx="29343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29150" y="3662680"/>
            <a:ext cx="254381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646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0175" y="1760855"/>
            <a:ext cx="529399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0352" y="3657230"/>
            <a:ext cx="1894760" cy="40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836500"/>
            <a:ext cx="11340000" cy="36628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2712085" y="4508500"/>
            <a:ext cx="6793230" cy="22332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5227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7140" y="3023870"/>
            <a:ext cx="95250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4433" y="4728446"/>
            <a:ext cx="2665994" cy="40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2997" y="1080910"/>
            <a:ext cx="1190176" cy="39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755" y="4499172"/>
            <a:ext cx="352292" cy="40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5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8816" y="2015878"/>
            <a:ext cx="1571032" cy="41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062" y="4610058"/>
            <a:ext cx="2408915" cy="48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8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1928959"/>
            <a:ext cx="599848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5289" y="4615688"/>
            <a:ext cx="599848" cy="28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70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2084" y="1971142"/>
            <a:ext cx="1666308" cy="49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4325" y="4495314"/>
            <a:ext cx="2047977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5063"/>
          <a:stretch>
            <a:fillRect/>
          </a:stretch>
        </p:blipFill>
        <p:spPr>
          <a:xfrm>
            <a:off x="1919605" y="1772920"/>
            <a:ext cx="9874250" cy="48698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5417185"/>
            <a:ext cx="1751330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b="86189"/>
          <a:stretch>
            <a:fillRect/>
          </a:stretch>
        </p:blipFill>
        <p:spPr>
          <a:xfrm>
            <a:off x="1158875" y="909320"/>
            <a:ext cx="9874250" cy="791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052830"/>
            <a:ext cx="11074400" cy="5233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5082" t="-2310" r="4543" b="5017"/>
          <a:stretch>
            <a:fillRect/>
          </a:stretch>
        </p:blipFill>
        <p:spPr>
          <a:xfrm>
            <a:off x="612140" y="786765"/>
            <a:ext cx="10872470" cy="84645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905" y="1556385"/>
            <a:ext cx="10253980" cy="5203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5685" y="3140710"/>
            <a:ext cx="224790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7985" y="4652645"/>
            <a:ext cx="156464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9525"/>
            <a:ext cx="11340000" cy="41570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33500" y="1865630"/>
            <a:ext cx="350202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1856" y="2797375"/>
            <a:ext cx="2218488" cy="48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989400"/>
            <a:ext cx="11340000" cy="165951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891957" y="5189685"/>
            <a:ext cx="1951889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4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4644043"/>
            <a:ext cx="1799546" cy="5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3435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4526" y="1924788"/>
            <a:ext cx="2589823" cy="49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0955" y="4383405"/>
            <a:ext cx="13633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5470"/>
            <a:ext cx="11340000" cy="2388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3999" y="1647909"/>
            <a:ext cx="2456523" cy="48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4"/>
          <a:stretch>
            <a:fillRect/>
          </a:stretch>
        </p:blipFill>
        <p:spPr>
          <a:xfrm>
            <a:off x="984250" y="4014470"/>
            <a:ext cx="10578510" cy="16592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68670" y="4129405"/>
            <a:ext cx="268732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810" t="-5069" r="4372"/>
          <a:stretch>
            <a:fillRect/>
          </a:stretch>
        </p:blipFill>
        <p:spPr>
          <a:xfrm>
            <a:off x="695960" y="908685"/>
            <a:ext cx="10841990" cy="88773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844675"/>
            <a:ext cx="10474960" cy="49714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336405" y="3572510"/>
            <a:ext cx="121920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92260" y="5300980"/>
            <a:ext cx="127000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mEwN2E5NGM4YTQwZWNkYzM5ZDZlZjc5NzMwN2NiZ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2024-10-26T02:41:18Z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