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3133725"/>
            <a:ext cx="81915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62635"/>
            <a:ext cx="11340000" cy="35969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2970" y="1590040"/>
            <a:ext cx="52463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2950" y="3566795"/>
            <a:ext cx="20866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022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7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5415"/>
            <a:ext cx="11340000" cy="47666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35749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35280" y="4951095"/>
            <a:ext cx="6384335" cy="9931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4005"/>
            <a:ext cx="11340000" cy="44697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6641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4973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2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85710" y="972185"/>
            <a:ext cx="38188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1963420"/>
            <a:ext cx="71818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77865" y="4522470"/>
            <a:ext cx="59512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695" y="5457190"/>
            <a:ext cx="35179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490"/>
            <a:ext cx="11340000" cy="305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882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9060" y="3802250"/>
            <a:ext cx="2266095" cy="34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1"/>
          <a:stretch>
            <a:fillRect/>
          </a:stretch>
        </p:blipFill>
        <p:spPr>
          <a:xfrm>
            <a:off x="1468755" y="1182800"/>
            <a:ext cx="9884410" cy="5632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3135" y="2286000"/>
            <a:ext cx="37058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602" y="2790193"/>
            <a:ext cx="2713801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023" y="3188586"/>
            <a:ext cx="2016678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7730" y="3518535"/>
            <a:ext cx="40208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15490" y="4306570"/>
            <a:ext cx="40576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7534" y="5246951"/>
            <a:ext cx="722020" cy="2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488440" y="1169670"/>
            <a:ext cx="9576435" cy="266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7236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77950" y="3003550"/>
            <a:ext cx="106895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3250" y="3923030"/>
            <a:ext cx="113823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0120" y="4860290"/>
            <a:ext cx="78930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31894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29571" y="2046052"/>
            <a:ext cx="942619" cy="27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0277" y="2676311"/>
            <a:ext cx="1780503" cy="34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7783" y="3946380"/>
            <a:ext cx="1913803" cy="34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3795" y="4514850"/>
            <a:ext cx="10763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2005"/>
            <a:ext cx="11340000" cy="3224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58" y="3810057"/>
            <a:ext cx="1475818" cy="2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38785"/>
            <a:ext cx="11340000" cy="445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66" y="1500913"/>
            <a:ext cx="1266347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6642" y="2769330"/>
            <a:ext cx="1190176" cy="3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77" y="4028210"/>
            <a:ext cx="1961410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1000" y="5372923"/>
            <a:ext cx="914055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6060"/>
            <a:ext cx="11340000" cy="442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077" y="1898853"/>
            <a:ext cx="2875465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269" y="2528536"/>
            <a:ext cx="1875717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1934" y="3806984"/>
            <a:ext cx="1380604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410" y="4436668"/>
            <a:ext cx="1066397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8735" y="5075892"/>
            <a:ext cx="1075919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84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9707" y="4274813"/>
            <a:ext cx="1866196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87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2562225"/>
            <a:ext cx="37693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805" y="3630930"/>
            <a:ext cx="32664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6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8070" y="1055370"/>
            <a:ext cx="41941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6675" y="3912311"/>
            <a:ext cx="1542468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4846509"/>
            <a:ext cx="552241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2024-10-29T11:29:05Z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