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46" r:id="rId4"/>
    <p:sldId id="345" r:id="rId5"/>
    <p:sldId id="344" r:id="rId6"/>
    <p:sldId id="342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061210"/>
            <a:ext cx="11226800" cy="941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3573145"/>
            <a:ext cx="6080760" cy="5486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65027" y="2636998"/>
            <a:ext cx="1028291" cy="102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7180"/>
            <a:ext cx="11340000" cy="5255389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566420" y="1196975"/>
            <a:ext cx="10973435" cy="2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71"/>
          <a:stretch>
            <a:fillRect/>
          </a:stretch>
        </p:blipFill>
        <p:spPr>
          <a:xfrm>
            <a:off x="551815" y="1701370"/>
            <a:ext cx="11339830" cy="357675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75310" y="1699260"/>
            <a:ext cx="10983595" cy="19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65785" y="5273040"/>
            <a:ext cx="10983595" cy="285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133170"/>
            <a:ext cx="11340000" cy="3190576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584835" y="2132965"/>
            <a:ext cx="10983595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9525"/>
            <a:ext cx="11340000" cy="451398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654685" y="5399405"/>
            <a:ext cx="10986135" cy="463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15" y="1701370"/>
            <a:ext cx="11340000" cy="3715776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31495" y="1696085"/>
            <a:ext cx="10991215" cy="5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1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042819"/>
            <a:ext cx="342770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3125"/>
            <a:ext cx="11340000" cy="3490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647" y="2822055"/>
            <a:ext cx="437984" cy="3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97180"/>
            <a:ext cx="11340000" cy="170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7821" y="2257915"/>
            <a:ext cx="380856" cy="39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705"/>
          <a:stretch>
            <a:fillRect/>
          </a:stretch>
        </p:blipFill>
        <p:spPr>
          <a:xfrm>
            <a:off x="448945" y="3472815"/>
            <a:ext cx="2366010" cy="21844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08"/>
          <a:stretch>
            <a:fillRect/>
          </a:stretch>
        </p:blipFill>
        <p:spPr>
          <a:xfrm>
            <a:off x="5807710" y="3395980"/>
            <a:ext cx="3158490" cy="22282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9" r="27825"/>
          <a:stretch>
            <a:fillRect/>
          </a:stretch>
        </p:blipFill>
        <p:spPr>
          <a:xfrm>
            <a:off x="2927350" y="3472815"/>
            <a:ext cx="2250440" cy="218503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37" r="20203"/>
          <a:stretch>
            <a:fillRect/>
          </a:stretch>
        </p:blipFill>
        <p:spPr>
          <a:xfrm>
            <a:off x="9192260" y="3501390"/>
            <a:ext cx="2839720" cy="222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4835"/>
            <a:ext cx="11340000" cy="3567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6864" y="2591222"/>
            <a:ext cx="371334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949098"/>
            <a:ext cx="371335" cy="40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96290"/>
            <a:ext cx="11340000" cy="3369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0384" y="1412582"/>
            <a:ext cx="3418186" cy="71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39" y="3404786"/>
            <a:ext cx="1485341" cy="28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627" y="4092003"/>
            <a:ext cx="1237782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60120"/>
            <a:ext cx="11340000" cy="3138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69" y="2117665"/>
            <a:ext cx="714105" cy="2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902" y="3271848"/>
            <a:ext cx="1790025" cy="2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3368" y="3882325"/>
            <a:ext cx="1666246" cy="343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6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7556" y="2909144"/>
            <a:ext cx="2113753" cy="28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419680"/>
            <a:ext cx="11340000" cy="31189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90297" y="3581828"/>
            <a:ext cx="1390125" cy="28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6368" y="4192271"/>
            <a:ext cx="923576" cy="28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3849" y="5422695"/>
            <a:ext cx="1799546" cy="28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81632" y="6042676"/>
            <a:ext cx="1218740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1623863"/>
            <a:ext cx="1323476" cy="2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732" y="2852527"/>
            <a:ext cx="1266347" cy="3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785"/>
            <a:ext cx="11340000" cy="24258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68800" y="3943985"/>
            <a:ext cx="118999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76322" y="4769839"/>
            <a:ext cx="399899" cy="25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899" y="5361982"/>
            <a:ext cx="952141" cy="27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1234" y="5973226"/>
            <a:ext cx="1885239" cy="27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5515"/>
            <a:ext cx="11340000" cy="3053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6921" y="3897099"/>
            <a:ext cx="1704332" cy="28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80440"/>
            <a:ext cx="10728960" cy="59486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98590" y="980440"/>
            <a:ext cx="27044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9545" y="2722880"/>
            <a:ext cx="371665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9545" y="4364990"/>
            <a:ext cx="263588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6180" y="5265420"/>
            <a:ext cx="321310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908685"/>
            <a:ext cx="9643110" cy="580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380" y="836500"/>
            <a:ext cx="8692553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2024-10-29T11:26:28Z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