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82" r:id="rId21"/>
    <p:sldId id="337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133725"/>
            <a:ext cx="45148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49885"/>
            <a:ext cx="11340000" cy="4359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45" y="1536061"/>
            <a:ext cx="342770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602" y="3253117"/>
            <a:ext cx="380856" cy="4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645" y="4121185"/>
            <a:ext cx="342770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516" y="4989252"/>
            <a:ext cx="437984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91160"/>
            <a:ext cx="11340000" cy="427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060" y="1529280"/>
            <a:ext cx="342770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060" y="3253272"/>
            <a:ext cx="342770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931" y="4977263"/>
            <a:ext cx="437984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85" y="837135"/>
            <a:ext cx="11340000" cy="26211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5"/>
          <a:stretch>
            <a:fillRect/>
          </a:stretch>
        </p:blipFill>
        <p:spPr>
          <a:xfrm>
            <a:off x="407670" y="3357245"/>
            <a:ext cx="11186160" cy="24572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01"/>
          <a:stretch>
            <a:fillRect/>
          </a:stretch>
        </p:blipFill>
        <p:spPr>
          <a:xfrm>
            <a:off x="551815" y="1628775"/>
            <a:ext cx="11186160" cy="33388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2876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89940"/>
            <a:ext cx="10088880" cy="60680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50460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503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439649"/>
            <a:ext cx="371335" cy="39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479425" y="1628775"/>
            <a:ext cx="11340000" cy="3445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564765"/>
            <a:ext cx="7042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3"/>
          <a:stretch>
            <a:fillRect/>
          </a:stretch>
        </p:blipFill>
        <p:spPr>
          <a:xfrm>
            <a:off x="479425" y="1700960"/>
            <a:ext cx="11340000" cy="3295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9200" y="2493010"/>
            <a:ext cx="6267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751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9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038609"/>
            <a:ext cx="371335" cy="40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479425" y="3717290"/>
            <a:ext cx="5372100" cy="20440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6221730" y="3213100"/>
            <a:ext cx="5648960" cy="26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1370"/>
            <a:ext cx="11340000" cy="333688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25555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479425" y="4085590"/>
            <a:ext cx="4655865" cy="9105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08150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125"/>
            <a:ext cx="11340000" cy="289156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07975"/>
            <a:ext cx="11340000" cy="444218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59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3559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82690" y="1786255"/>
            <a:ext cx="506920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083" y="2683213"/>
            <a:ext cx="1352040" cy="49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4655" y="3685153"/>
            <a:ext cx="1352040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890"/>
            <a:ext cx="891918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22090" y="3618865"/>
            <a:ext cx="153225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45" y="4016375"/>
            <a:ext cx="133286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9940" y="4305935"/>
            <a:ext cx="28352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82995" y="4730750"/>
            <a:ext cx="39243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90739" y="5442912"/>
            <a:ext cx="1759873" cy="38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27646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4290" y="3966210"/>
            <a:ext cx="94989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2050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7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75285"/>
            <a:ext cx="11340000" cy="43081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41236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5275"/>
            <a:ext cx="11340000" cy="42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017" y="1490652"/>
            <a:ext cx="342770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017" y="3177161"/>
            <a:ext cx="342770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495" y="4882726"/>
            <a:ext cx="371335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210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314" y="1497556"/>
            <a:ext cx="371335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314" y="3193167"/>
            <a:ext cx="371335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835" y="4898304"/>
            <a:ext cx="371335" cy="3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28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602" y="1753060"/>
            <a:ext cx="380856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516" y="3480641"/>
            <a:ext cx="437984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2024-10-25T13:30:18Z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