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0195" y="3162300"/>
            <a:ext cx="399097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7524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7744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890"/>
            <a:ext cx="94217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1230" y="2548255"/>
            <a:ext cx="870394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9340" y="3180715"/>
            <a:ext cx="92208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0270" y="3916680"/>
            <a:ext cx="101301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40155" y="4700270"/>
            <a:ext cx="927735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06170" y="5448300"/>
            <a:ext cx="982408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33145" y="6082665"/>
            <a:ext cx="92570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3" grpId="0" bldLvl="0" animBg="1"/>
      <p:bldP spid="32" grpId="0" bldLvl="0" animBg="1"/>
      <p:bldP spid="4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563880" y="981075"/>
            <a:ext cx="11064920" cy="5273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6195" y="1200785"/>
            <a:ext cx="105105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2920" y="2012950"/>
            <a:ext cx="112890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9230" y="2841625"/>
            <a:ext cx="117074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3385" y="3759200"/>
            <a:ext cx="114947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2915" y="4645660"/>
            <a:ext cx="114719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25780" y="5463540"/>
            <a:ext cx="1137094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5" grpId="0" bldLvl="0" animBg="1"/>
      <p:bldP spid="32" grpId="0" bldLvl="0" animBg="1"/>
      <p:bldP spid="40" grpId="0" bldLvl="0" animBg="1"/>
      <p:bldP spid="4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1055370" y="908685"/>
            <a:ext cx="10267950" cy="4189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097780"/>
            <a:ext cx="10523220" cy="161417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631190" y="1097915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1917065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31190" y="2771140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3570605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4398010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51815" y="5229225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6049645"/>
            <a:ext cx="11209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25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5723" y="6104413"/>
            <a:ext cx="1070465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5589" y="6104413"/>
            <a:ext cx="1108357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1768" y="6142332"/>
            <a:ext cx="1506229" cy="35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" y="1917270"/>
            <a:ext cx="11340000" cy="270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214" y="3127938"/>
            <a:ext cx="1237783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297" y="3957294"/>
            <a:ext cx="2266095" cy="35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84" y="4024024"/>
            <a:ext cx="2161359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453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40" y="4071622"/>
            <a:ext cx="647455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22" y="4071622"/>
            <a:ext cx="818841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39" y="4071622"/>
            <a:ext cx="1094962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77" y="4014402"/>
            <a:ext cx="542721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1415"/>
            <a:ext cx="11340000" cy="257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3762" y="3110703"/>
            <a:ext cx="1075919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2427" y="3997828"/>
            <a:ext cx="2646952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7135"/>
            <a:ext cx="106949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959" y="2859033"/>
            <a:ext cx="1364935" cy="27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8311" y="3595903"/>
            <a:ext cx="1481673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6105" y="5276326"/>
            <a:ext cx="1418814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673" y="5276326"/>
            <a:ext cx="520830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463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3020" y="4434205"/>
            <a:ext cx="86442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79780"/>
            <a:ext cx="11340000" cy="779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007745" y="2552700"/>
            <a:ext cx="10488975" cy="2586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7820" y="3631565"/>
            <a:ext cx="1010412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6140" y="4362450"/>
            <a:ext cx="65913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2024-10-25T15:02:33Z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