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52" r:id="rId5"/>
    <p:sldId id="350" r:id="rId6"/>
    <p:sldId id="349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44345"/>
            <a:ext cx="11296650" cy="1218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680" y="3429000"/>
            <a:ext cx="64293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66700"/>
            <a:ext cx="11340000" cy="452514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05460" y="1179195"/>
            <a:ext cx="10847070" cy="177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05460" y="5661025"/>
            <a:ext cx="10847070" cy="355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3515942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84835" y="1695450"/>
            <a:ext cx="10840085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94995" y="5210175"/>
            <a:ext cx="10829925" cy="19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5"/>
          <a:stretch>
            <a:fillRect/>
          </a:stretch>
        </p:blipFill>
        <p:spPr>
          <a:xfrm>
            <a:off x="1131570" y="1059180"/>
            <a:ext cx="9928860" cy="571182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160780" y="1052830"/>
            <a:ext cx="9831705" cy="17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170940" y="6741160"/>
            <a:ext cx="9821545" cy="279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8903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7039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157351"/>
            <a:ext cx="43798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04645"/>
            <a:ext cx="342770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5" y="1413080"/>
            <a:ext cx="11340000" cy="2008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390" y="2608700"/>
            <a:ext cx="380856" cy="39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10"/>
          <a:stretch>
            <a:fillRect/>
          </a:stretch>
        </p:blipFill>
        <p:spPr>
          <a:xfrm>
            <a:off x="196850" y="3712845"/>
            <a:ext cx="2442845" cy="1800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5956300" y="3606800"/>
            <a:ext cx="6345555" cy="17437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94" r="22320"/>
          <a:stretch>
            <a:fillRect/>
          </a:stretch>
        </p:blipFill>
        <p:spPr>
          <a:xfrm>
            <a:off x="3143885" y="3644900"/>
            <a:ext cx="2303780" cy="180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74420"/>
            <a:ext cx="11340000" cy="2770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2175017"/>
            <a:ext cx="437984" cy="39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58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9244" y="1948486"/>
            <a:ext cx="343365" cy="3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5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4785" y="2596505"/>
            <a:ext cx="980705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153" y="3196954"/>
            <a:ext cx="1371083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59150"/>
            <a:ext cx="11340000" cy="24139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2443" y="4402271"/>
            <a:ext cx="1828110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5604490"/>
            <a:ext cx="1085440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6205599"/>
            <a:ext cx="1114005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5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2893896"/>
            <a:ext cx="1590075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471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3853" y="4061356"/>
            <a:ext cx="1761460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2166" y="4662411"/>
            <a:ext cx="1409168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161" y="5330249"/>
            <a:ext cx="1123526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738" y="5854979"/>
            <a:ext cx="1294911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21005"/>
            <a:ext cx="11340000" cy="421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902" y="2074527"/>
            <a:ext cx="1304433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68" y="2646822"/>
            <a:ext cx="971183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2950" y="3174365"/>
            <a:ext cx="124206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209" y="3839105"/>
            <a:ext cx="1180654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32" y="5040925"/>
            <a:ext cx="980705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3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857352"/>
            <a:ext cx="3256322" cy="35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318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24345" y="3429000"/>
            <a:ext cx="22002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6825" y="4736465"/>
            <a:ext cx="23710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1590" y="4717415"/>
            <a:ext cx="8235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97865"/>
            <a:ext cx="11340000" cy="366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1510" y="2742565"/>
            <a:ext cx="20205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4277" y="3791514"/>
            <a:ext cx="599848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8106" y="3686600"/>
            <a:ext cx="1028312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205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1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" r="3695"/>
          <a:stretch>
            <a:fillRect/>
          </a:stretch>
        </p:blipFill>
        <p:spPr>
          <a:xfrm>
            <a:off x="695325" y="1052625"/>
            <a:ext cx="10920775" cy="472524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713740" y="5766435"/>
            <a:ext cx="10782935" cy="38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