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2570" y="3119120"/>
            <a:ext cx="408622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470195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4840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035" y="1289685"/>
            <a:ext cx="37179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7430" y="3224530"/>
            <a:ext cx="414210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9075" y="5026025"/>
            <a:ext cx="26600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1325"/>
            <a:ext cx="11340000" cy="398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645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57" y="1786255"/>
            <a:ext cx="380856" cy="41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5584" y="2731004"/>
            <a:ext cx="437984" cy="39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8330" y="4591873"/>
            <a:ext cx="342770" cy="39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0000"/>
            <a:ext cx="100496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3209" y="4505231"/>
            <a:ext cx="303766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0914" y="6160092"/>
            <a:ext cx="388146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7180"/>
            <a:ext cx="11340000" cy="19400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4343400" y="3078480"/>
            <a:ext cx="3935775" cy="17760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51"/>
          <a:stretch>
            <a:fillRect/>
          </a:stretch>
        </p:blipFill>
        <p:spPr>
          <a:xfrm>
            <a:off x="623570" y="4854575"/>
            <a:ext cx="11339830" cy="1656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5842" y="5169567"/>
            <a:ext cx="647455" cy="2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44"/>
          <a:stretch>
            <a:fillRect/>
          </a:stretch>
        </p:blipFill>
        <p:spPr>
          <a:xfrm>
            <a:off x="479425" y="1772715"/>
            <a:ext cx="11339830" cy="8225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06332" y="1937301"/>
            <a:ext cx="1523424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396"/>
          <a:stretch>
            <a:fillRect/>
          </a:stretch>
        </p:blipFill>
        <p:spPr>
          <a:xfrm>
            <a:off x="479425" y="2924810"/>
            <a:ext cx="10969625" cy="17371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90765" y="3037840"/>
            <a:ext cx="152336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3"/>
          <a:stretch>
            <a:fillRect/>
          </a:stretch>
        </p:blipFill>
        <p:spPr>
          <a:xfrm>
            <a:off x="623570" y="1363140"/>
            <a:ext cx="10969625" cy="4131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89204" y="1533694"/>
            <a:ext cx="1501277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9701" y="3330021"/>
            <a:ext cx="1114445" cy="28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0508" y="4186730"/>
            <a:ext cx="617089" cy="2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060" y="900000"/>
            <a:ext cx="102578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2225" y="5354955"/>
            <a:ext cx="218313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635"/>
            <a:ext cx="11340000" cy="5301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2970" y="1968500"/>
            <a:ext cx="236029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0045" y="3723005"/>
            <a:ext cx="22637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1415"/>
            <a:ext cx="11340000" cy="2574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1075" y="2242820"/>
            <a:ext cx="186309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64"/>
          <a:stretch>
            <a:fillRect/>
          </a:stretch>
        </p:blipFill>
        <p:spPr>
          <a:xfrm>
            <a:off x="360045" y="981075"/>
            <a:ext cx="11339830" cy="1808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094810"/>
            <a:ext cx="11340000" cy="1731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3250" y="5295693"/>
            <a:ext cx="1371083" cy="48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47645" r="26554" b="22288"/>
          <a:stretch>
            <a:fillRect/>
          </a:stretch>
        </p:blipFill>
        <p:spPr>
          <a:xfrm>
            <a:off x="3288030" y="2924175"/>
            <a:ext cx="5688965" cy="13686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95" b="1364"/>
          <a:stretch>
            <a:fillRect/>
          </a:stretch>
        </p:blipFill>
        <p:spPr>
          <a:xfrm>
            <a:off x="360045" y="4302760"/>
            <a:ext cx="11339830" cy="64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7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034133"/>
            <a:ext cx="1209219" cy="4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861" y="2958594"/>
            <a:ext cx="895012" cy="4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1133" y="5760571"/>
            <a:ext cx="1390125" cy="4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2024-10-26T01:38:46Z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