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4" r:id="rId5"/>
    <p:sldId id="364" r:id="rId6"/>
    <p:sldId id="342" r:id="rId7"/>
    <p:sldId id="341" r:id="rId8"/>
    <p:sldId id="340" r:id="rId9"/>
    <p:sldId id="339" r:id="rId10"/>
    <p:sldId id="337" r:id="rId11"/>
    <p:sldId id="336" r:id="rId12"/>
    <p:sldId id="333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3119120"/>
            <a:ext cx="995362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19612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4" r="35446" b="11299"/>
          <a:stretch>
            <a:fillRect/>
          </a:stretch>
        </p:blipFill>
        <p:spPr>
          <a:xfrm>
            <a:off x="2712085" y="2708910"/>
            <a:ext cx="7010400" cy="22752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95750"/>
            <a:ext cx="11340000" cy="18626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26210" y="6160770"/>
            <a:ext cx="363156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73075"/>
            <a:ext cx="11340000" cy="39607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01665" y="1576705"/>
            <a:ext cx="197104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5015" y="3472180"/>
            <a:ext cx="322199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5470"/>
            <a:ext cx="11340000" cy="3812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9605" y="1609090"/>
            <a:ext cx="240030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3900" y="3716020"/>
            <a:ext cx="267144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34849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07895" y="980440"/>
            <a:ext cx="7752125" cy="27381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645105"/>
            <a:ext cx="11340000" cy="25667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45300" y="5477510"/>
            <a:ext cx="171196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3035"/>
            <a:ext cx="11340000" cy="4530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4680" y="2188036"/>
            <a:ext cx="1237783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8282" y="4830014"/>
            <a:ext cx="2189924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1280"/>
            <a:ext cx="11340000" cy="5227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7149" y="2980856"/>
            <a:ext cx="647455" cy="29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3446" y="4647169"/>
            <a:ext cx="1228261" cy="39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980"/>
            <a:ext cx="11340000" cy="3468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4767" y="2705702"/>
            <a:ext cx="1551989" cy="4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0963" y="3582326"/>
            <a:ext cx="875969" cy="4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9570"/>
            <a:ext cx="11340000" cy="4480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0347" y="1565104"/>
            <a:ext cx="1647204" cy="36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8029" y="2404040"/>
            <a:ext cx="1323476" cy="4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6100" y="4989830"/>
            <a:ext cx="157099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909320"/>
            <a:ext cx="11342370" cy="5429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50" y="4916805"/>
            <a:ext cx="1776730" cy="57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908685"/>
            <a:ext cx="8604250" cy="585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276" t="-4467" r="2715"/>
          <a:stretch>
            <a:fillRect/>
          </a:stretch>
        </p:blipFill>
        <p:spPr>
          <a:xfrm>
            <a:off x="83185" y="908685"/>
            <a:ext cx="12025630" cy="96520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873885"/>
            <a:ext cx="10320655" cy="5035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7850" y="2780665"/>
            <a:ext cx="131254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1855" y="2708910"/>
            <a:ext cx="222313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6350" y="4509135"/>
            <a:ext cx="124841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4425" y="5331460"/>
            <a:ext cx="308038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2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1138392"/>
            <a:ext cx="1114005" cy="40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846" y="2244534"/>
            <a:ext cx="1932846" cy="49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355" y="4311015"/>
            <a:ext cx="276669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617" y="2920531"/>
            <a:ext cx="1294911" cy="35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9068" y="4664668"/>
            <a:ext cx="1266347" cy="4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4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430" y="1033145"/>
            <a:ext cx="202247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909" y="2890530"/>
            <a:ext cx="1313954" cy="35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1712" y="3852461"/>
            <a:ext cx="1123526" cy="3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15314" y="4652483"/>
            <a:ext cx="1942367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171" t="3299" r="3166"/>
          <a:stretch>
            <a:fillRect/>
          </a:stretch>
        </p:blipFill>
        <p:spPr>
          <a:xfrm>
            <a:off x="898525" y="962660"/>
            <a:ext cx="10396220" cy="76771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00" y="1649095"/>
            <a:ext cx="10139680" cy="52019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862320" y="3440430"/>
            <a:ext cx="217106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5460" y="6092825"/>
            <a:ext cx="184594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309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9540" y="1185779"/>
            <a:ext cx="3615243" cy="48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3705" y="3195759"/>
            <a:ext cx="1921787" cy="4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2246" y="6101181"/>
            <a:ext cx="2473587" cy="48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mEwN2E5NGM4YTQwZWNkYzM5ZDZlZjc5NzMwN2NiZ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2024-10-26T02:03:05Z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