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7"/>
  </p:notesMasterIdLst>
  <p:handoutMasterIdLst>
    <p:handoutMasterId r:id="rId88"/>
  </p:handoutMasterIdLst>
  <p:sldIdLst>
    <p:sldId id="302" r:id="rId3"/>
    <p:sldId id="324" r:id="rId4"/>
    <p:sldId id="416" r:id="rId5"/>
    <p:sldId id="413" r:id="rId6"/>
    <p:sldId id="412" r:id="rId7"/>
    <p:sldId id="411" r:id="rId8"/>
    <p:sldId id="410" r:id="rId9"/>
    <p:sldId id="409" r:id="rId10"/>
    <p:sldId id="408" r:id="rId11"/>
    <p:sldId id="407" r:id="rId12"/>
    <p:sldId id="406" r:id="rId13"/>
    <p:sldId id="405" r:id="rId14"/>
    <p:sldId id="404" r:id="rId15"/>
    <p:sldId id="403" r:id="rId16"/>
    <p:sldId id="402" r:id="rId17"/>
    <p:sldId id="401" r:id="rId18"/>
    <p:sldId id="400" r:id="rId19"/>
    <p:sldId id="399" r:id="rId20"/>
    <p:sldId id="398" r:id="rId21"/>
    <p:sldId id="397" r:id="rId22"/>
    <p:sldId id="394" r:id="rId23"/>
    <p:sldId id="393" r:id="rId24"/>
    <p:sldId id="392" r:id="rId25"/>
    <p:sldId id="391" r:id="rId26"/>
    <p:sldId id="390" r:id="rId27"/>
    <p:sldId id="389" r:id="rId28"/>
    <p:sldId id="388" r:id="rId29"/>
    <p:sldId id="387" r:id="rId30"/>
    <p:sldId id="386" r:id="rId31"/>
    <p:sldId id="385" r:id="rId32"/>
    <p:sldId id="384" r:id="rId33"/>
    <p:sldId id="383" r:id="rId34"/>
    <p:sldId id="382" r:id="rId35"/>
    <p:sldId id="381" r:id="rId36"/>
    <p:sldId id="380" r:id="rId37"/>
    <p:sldId id="379" r:id="rId38"/>
    <p:sldId id="378" r:id="rId39"/>
    <p:sldId id="375" r:id="rId40"/>
    <p:sldId id="374" r:id="rId41"/>
    <p:sldId id="373" r:id="rId42"/>
    <p:sldId id="372" r:id="rId43"/>
    <p:sldId id="371" r:id="rId44"/>
    <p:sldId id="370" r:id="rId45"/>
    <p:sldId id="369" r:id="rId46"/>
    <p:sldId id="368" r:id="rId47"/>
    <p:sldId id="367" r:id="rId48"/>
    <p:sldId id="366" r:id="rId49"/>
    <p:sldId id="365" r:id="rId50"/>
    <p:sldId id="364" r:id="rId51"/>
    <p:sldId id="363" r:id="rId52"/>
    <p:sldId id="362" r:id="rId53"/>
    <p:sldId id="361" r:id="rId54"/>
    <p:sldId id="360" r:id="rId55"/>
    <p:sldId id="359" r:id="rId56"/>
    <p:sldId id="356" r:id="rId57"/>
    <p:sldId id="355" r:id="rId58"/>
    <p:sldId id="354" r:id="rId59"/>
    <p:sldId id="353" r:id="rId60"/>
    <p:sldId id="352" r:id="rId61"/>
    <p:sldId id="351" r:id="rId62"/>
    <p:sldId id="350" r:id="rId63"/>
    <p:sldId id="349" r:id="rId64"/>
    <p:sldId id="348" r:id="rId65"/>
    <p:sldId id="347" r:id="rId66"/>
    <p:sldId id="346" r:id="rId67"/>
    <p:sldId id="345" r:id="rId68"/>
    <p:sldId id="344" r:id="rId69"/>
    <p:sldId id="343" r:id="rId70"/>
    <p:sldId id="342" r:id="rId71"/>
    <p:sldId id="339" r:id="rId72"/>
    <p:sldId id="338" r:id="rId73"/>
    <p:sldId id="337" r:id="rId74"/>
    <p:sldId id="336" r:id="rId75"/>
    <p:sldId id="335" r:id="rId76"/>
    <p:sldId id="334" r:id="rId77"/>
    <p:sldId id="333" r:id="rId78"/>
    <p:sldId id="332" r:id="rId79"/>
    <p:sldId id="331" r:id="rId80"/>
    <p:sldId id="330" r:id="rId81"/>
    <p:sldId id="329" r:id="rId82"/>
    <p:sldId id="328" r:id="rId83"/>
    <p:sldId id="327" r:id="rId84"/>
    <p:sldId id="326" r:id="rId85"/>
    <p:sldId id="325" r:id="rId86"/>
  </p:sldIdLst>
  <p:sldSz cx="12192000" cy="6858000"/>
  <p:notesSz cx="6858000" cy="9144000"/>
  <p:custDataLst>
    <p:tags r:id="rId9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2" Type="http://schemas.openxmlformats.org/officeDocument/2006/relationships/tags" Target="tags/tag1.xml"/><Relationship Id="rId91" Type="http://schemas.openxmlformats.org/officeDocument/2006/relationships/tableStyles" Target="tableStyles.xml"/><Relationship Id="rId90" Type="http://schemas.openxmlformats.org/officeDocument/2006/relationships/viewProps" Target="viewProps.xml"/><Relationship Id="rId9" Type="http://schemas.openxmlformats.org/officeDocument/2006/relationships/slide" Target="slides/slide7.xml"/><Relationship Id="rId89" Type="http://schemas.openxmlformats.org/officeDocument/2006/relationships/presProps" Target="presProps.xml"/><Relationship Id="rId88" Type="http://schemas.openxmlformats.org/officeDocument/2006/relationships/handoutMaster" Target="handoutMasters/handoutMaster1.xml"/><Relationship Id="rId87" Type="http://schemas.openxmlformats.org/officeDocument/2006/relationships/notesMaster" Target="notesMasters/notesMaster1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3114675"/>
            <a:ext cx="67437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0000"/>
            <a:ext cx="96085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2084" y="1917012"/>
            <a:ext cx="290435" cy="33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949" y="5274767"/>
            <a:ext cx="314636" cy="34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0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128323"/>
            <a:ext cx="437984" cy="39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3884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9732" y="1579367"/>
            <a:ext cx="342770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5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224613"/>
            <a:ext cx="437984" cy="4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923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604" y="1755907"/>
            <a:ext cx="437984" cy="39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7270"/>
            <a:ext cx="11340000" cy="2861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785" y="2165230"/>
            <a:ext cx="333248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3080"/>
            <a:ext cx="11340000" cy="381111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745"/>
            <a:ext cx="95487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6498" y="2362189"/>
            <a:ext cx="2100574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7" b="2914"/>
          <a:stretch>
            <a:fillRect/>
          </a:stretch>
        </p:blipFill>
        <p:spPr>
          <a:xfrm>
            <a:off x="1415415" y="1192530"/>
            <a:ext cx="9254490" cy="5561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8900" y="1247140"/>
            <a:ext cx="113093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5130" y="4415155"/>
            <a:ext cx="104013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1448435" y="1189355"/>
            <a:ext cx="9112250" cy="69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7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61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3138170" y="1052195"/>
            <a:ext cx="5915660" cy="2130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096895" y="3068955"/>
            <a:ext cx="5871210" cy="21494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766570" y="5048885"/>
            <a:ext cx="9018270" cy="1705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76830" y="5218430"/>
            <a:ext cx="8032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4290" y="5160010"/>
            <a:ext cx="59753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0595" y="5160010"/>
            <a:ext cx="38100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6830" y="6077585"/>
            <a:ext cx="89789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5220" y="6077585"/>
            <a:ext cx="111379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66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2257" y="5075307"/>
            <a:ext cx="338436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7270"/>
            <a:ext cx="11340000" cy="2963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11" y="3184533"/>
            <a:ext cx="428463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6105"/>
            <a:ext cx="11340000" cy="3945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68" y="2763166"/>
            <a:ext cx="437984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5515"/>
            <a:ext cx="11340000" cy="3057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41" y="2131226"/>
            <a:ext cx="371335" cy="4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890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758661"/>
            <a:ext cx="342770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392899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195629"/>
            <a:ext cx="371335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976360" y="3141345"/>
            <a:ext cx="2526030" cy="286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7270"/>
            <a:ext cx="11340000" cy="2897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3232391"/>
            <a:ext cx="437984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02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698" y="2220771"/>
            <a:ext cx="367740" cy="4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410" y="4239665"/>
            <a:ext cx="433745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2999740" y="909320"/>
            <a:ext cx="5829300" cy="2094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2999740" y="2935605"/>
            <a:ext cx="5914390" cy="21628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415415" y="4883150"/>
            <a:ext cx="9498330" cy="1797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5505" y="5098415"/>
            <a:ext cx="74866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390" y="5098415"/>
            <a:ext cx="79756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550" y="5156835"/>
            <a:ext cx="111125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3750" y="6083935"/>
            <a:ext cx="114554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17590" y="5990590"/>
            <a:ext cx="76962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761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9826" y="3250788"/>
            <a:ext cx="412344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27685"/>
            <a:ext cx="11340000" cy="4003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785" y="1742231"/>
            <a:ext cx="333248" cy="3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025"/>
            <a:ext cx="11340000" cy="2981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341517"/>
            <a:ext cx="437984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5470"/>
            <a:ext cx="11340000" cy="426142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560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9394" y="4462767"/>
            <a:ext cx="1114005" cy="4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5470"/>
            <a:ext cx="11340000" cy="4453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0359" y="2801531"/>
            <a:ext cx="1809068" cy="4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8747" y="4012688"/>
            <a:ext cx="1932847" cy="49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594995" y="1485265"/>
            <a:ext cx="10973435" cy="19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160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3329940" y="1052830"/>
            <a:ext cx="5375910" cy="1976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3329940" y="2997200"/>
            <a:ext cx="5336540" cy="20205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786890" y="5017770"/>
            <a:ext cx="8618220" cy="1641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7940" y="5205095"/>
            <a:ext cx="55689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2690" y="5202555"/>
            <a:ext cx="5581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795" y="5157470"/>
            <a:ext cx="53911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795" y="6021070"/>
            <a:ext cx="7010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82450" y="6093260"/>
            <a:ext cx="371335" cy="41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87045"/>
            <a:ext cx="11340000" cy="408350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1325"/>
            <a:ext cx="11340000" cy="4166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999" y="1655940"/>
            <a:ext cx="342770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6850" y="3677285"/>
            <a:ext cx="42862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4030779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090848"/>
            <a:ext cx="342770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64650" y="2708910"/>
            <a:ext cx="2372995" cy="293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5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071406"/>
            <a:ext cx="371335" cy="40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7959" y="4099580"/>
            <a:ext cx="342770" cy="39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61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398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4997" y="1712791"/>
            <a:ext cx="428463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1960"/>
            <a:ext cx="11340000" cy="405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221" y="1666179"/>
            <a:ext cx="371335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13030"/>
            <a:ext cx="11340000" cy="4832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4997" y="2223548"/>
            <a:ext cx="428463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3920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3561" y="1790115"/>
            <a:ext cx="371335" cy="4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5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2224371"/>
            <a:ext cx="333248" cy="3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58165"/>
            <a:ext cx="11340000" cy="3942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125" y="1801027"/>
            <a:ext cx="333248" cy="3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7270"/>
            <a:ext cx="11340000" cy="2905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3561" y="2250632"/>
            <a:ext cx="371335" cy="4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5515"/>
            <a:ext cx="11340000" cy="2921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27" y="2131935"/>
            <a:ext cx="437984" cy="39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879328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5" r="2424"/>
          <a:stretch>
            <a:fillRect/>
          </a:stretch>
        </p:blipFill>
        <p:spPr>
          <a:xfrm>
            <a:off x="749300" y="1455420"/>
            <a:ext cx="10287000" cy="3946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8525" y="3717290"/>
            <a:ext cx="12160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 b="3867"/>
          <a:stretch>
            <a:fillRect/>
          </a:stretch>
        </p:blipFill>
        <p:spPr>
          <a:xfrm>
            <a:off x="695325" y="1701165"/>
            <a:ext cx="10467340" cy="3618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4895" y="1827530"/>
            <a:ext cx="154241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2470" y="3630930"/>
            <a:ext cx="112903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723900" y="1701165"/>
            <a:ext cx="10412730" cy="44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34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3215640" y="1000125"/>
            <a:ext cx="5869940" cy="2150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3215640" y="3068955"/>
            <a:ext cx="5869940" cy="21577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891665" y="5208270"/>
            <a:ext cx="8408670" cy="1649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9695" y="5300980"/>
            <a:ext cx="57594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145" y="5373370"/>
            <a:ext cx="52387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795" y="5425440"/>
            <a:ext cx="4381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2085" y="6093460"/>
            <a:ext cx="48768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0231" y="6281581"/>
            <a:ext cx="323727" cy="3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7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5137148"/>
            <a:ext cx="371335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070"/>
            <a:ext cx="11340000" cy="4700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422329"/>
            <a:ext cx="428463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0831" y="3272115"/>
            <a:ext cx="342770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185899"/>
            <a:ext cx="342770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0831" y="3978179"/>
            <a:ext cx="342770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34365"/>
            <a:ext cx="11340000" cy="3789152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706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656901"/>
            <a:ext cx="437984" cy="3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1325"/>
            <a:ext cx="11340000" cy="3953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7023" y="1665258"/>
            <a:ext cx="371334" cy="4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976360" y="2564765"/>
            <a:ext cx="2555875" cy="295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860"/>
            <a:ext cx="11340000" cy="3629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70" y="1805569"/>
            <a:ext cx="333248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68130" y="2719070"/>
            <a:ext cx="2183130" cy="266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7135"/>
            <a:ext cx="102170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0944" y="1978135"/>
            <a:ext cx="343141" cy="36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5208" y="4491766"/>
            <a:ext cx="394613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84030" y="774065"/>
            <a:ext cx="116141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3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091447"/>
            <a:ext cx="371335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0240"/>
            <a:ext cx="11340000" cy="3757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34" y="2761551"/>
            <a:ext cx="371335" cy="4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847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77" y="2303288"/>
            <a:ext cx="342770" cy="3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956583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6" r="3063"/>
          <a:stretch>
            <a:fillRect/>
          </a:stretch>
        </p:blipFill>
        <p:spPr>
          <a:xfrm>
            <a:off x="695325" y="2117520"/>
            <a:ext cx="10992530" cy="2622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8895" y="3083560"/>
            <a:ext cx="186626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729615" y="4710430"/>
            <a:ext cx="10862310" cy="285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124585"/>
            <a:ext cx="10723880" cy="5515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9115" y="4891405"/>
            <a:ext cx="166624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2405" y="5104130"/>
            <a:ext cx="159575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765175" y="1124585"/>
            <a:ext cx="10333355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2423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2748915" y="908685"/>
            <a:ext cx="6694170" cy="2147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0" r="10046"/>
          <a:stretch>
            <a:fillRect/>
          </a:stretch>
        </p:blipFill>
        <p:spPr>
          <a:xfrm>
            <a:off x="2736215" y="3141345"/>
            <a:ext cx="6694170" cy="20935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746250" y="5085080"/>
            <a:ext cx="8699500" cy="1514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95550" y="5206365"/>
            <a:ext cx="53594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9190" y="5206365"/>
            <a:ext cx="60261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2305" y="5207000"/>
            <a:ext cx="43815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5550" y="6021070"/>
            <a:ext cx="56515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9190" y="6021070"/>
            <a:ext cx="53594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4865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324054"/>
            <a:ext cx="428463" cy="39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0831" y="3304528"/>
            <a:ext cx="342770" cy="39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4856567"/>
            <a:ext cx="380855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8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233643"/>
            <a:ext cx="428463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1788" y="4017182"/>
            <a:ext cx="371334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662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413" y="2658090"/>
            <a:ext cx="371334" cy="41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673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42" y="1862582"/>
            <a:ext cx="428463" cy="38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81661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645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2226417"/>
            <a:ext cx="333248" cy="39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1415"/>
            <a:ext cx="11340000" cy="2712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221" y="2300219"/>
            <a:ext cx="380856" cy="40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656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381843"/>
            <a:ext cx="437984" cy="3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66750"/>
            <a:ext cx="11340000" cy="3724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349" y="1823962"/>
            <a:ext cx="371335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080590"/>
            <a:ext cx="371335" cy="39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64650" y="3644900"/>
            <a:ext cx="2218690" cy="278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3125"/>
            <a:ext cx="11340000" cy="2979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604" y="2107403"/>
            <a:ext cx="437984" cy="39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49" y="1924143"/>
            <a:ext cx="437984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19760"/>
            <a:ext cx="11340000" cy="3818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9732" y="2748196"/>
            <a:ext cx="342770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689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" r="1751"/>
          <a:stretch>
            <a:fillRect/>
          </a:stretch>
        </p:blipFill>
        <p:spPr>
          <a:xfrm>
            <a:off x="1506855" y="937055"/>
            <a:ext cx="9120550" cy="5786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9285" y="3134716"/>
            <a:ext cx="1699172" cy="33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5453" y="5943865"/>
            <a:ext cx="1293865" cy="28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2"/>
          <a:stretch>
            <a:fillRect/>
          </a:stretch>
        </p:blipFill>
        <p:spPr>
          <a:xfrm>
            <a:off x="1037590" y="1341120"/>
            <a:ext cx="10198100" cy="4453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296795"/>
            <a:ext cx="9328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5745" y="3141206"/>
            <a:ext cx="2351788" cy="49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042670" y="1341120"/>
            <a:ext cx="9921240" cy="17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1325"/>
            <a:ext cx="11340000" cy="41055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84</vt:i4>
      </vt:variant>
    </vt:vector>
  </HeadingPairs>
  <TitlesOfParts>
    <vt:vector size="9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2024-10-26T05:58:22Z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