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7"/>
  </p:notesMasterIdLst>
  <p:handoutMasterIdLst>
    <p:handoutMasterId r:id="rId108"/>
  </p:handoutMasterIdLst>
  <p:sldIdLst>
    <p:sldId id="302" r:id="rId3"/>
    <p:sldId id="324" r:id="rId4"/>
    <p:sldId id="433" r:id="rId5"/>
    <p:sldId id="432" r:id="rId6"/>
    <p:sldId id="431" r:id="rId7"/>
    <p:sldId id="430" r:id="rId8"/>
    <p:sldId id="429" r:id="rId9"/>
    <p:sldId id="427" r:id="rId10"/>
    <p:sldId id="426" r:id="rId11"/>
    <p:sldId id="425" r:id="rId12"/>
    <p:sldId id="424" r:id="rId13"/>
    <p:sldId id="423" r:id="rId14"/>
    <p:sldId id="422" r:id="rId15"/>
    <p:sldId id="421" r:id="rId16"/>
    <p:sldId id="420" r:id="rId17"/>
    <p:sldId id="419" r:id="rId18"/>
    <p:sldId id="418" r:id="rId19"/>
    <p:sldId id="417" r:id="rId20"/>
    <p:sldId id="416" r:id="rId21"/>
    <p:sldId id="414" r:id="rId22"/>
    <p:sldId id="413" r:id="rId23"/>
    <p:sldId id="412" r:id="rId24"/>
    <p:sldId id="411" r:id="rId25"/>
    <p:sldId id="410" r:id="rId26"/>
    <p:sldId id="409" r:id="rId27"/>
    <p:sldId id="408" r:id="rId28"/>
    <p:sldId id="407" r:id="rId29"/>
    <p:sldId id="406" r:id="rId30"/>
    <p:sldId id="405" r:id="rId31"/>
    <p:sldId id="404" r:id="rId32"/>
    <p:sldId id="403" r:id="rId33"/>
    <p:sldId id="402" r:id="rId34"/>
    <p:sldId id="400" r:id="rId35"/>
    <p:sldId id="399" r:id="rId36"/>
    <p:sldId id="398" r:id="rId37"/>
    <p:sldId id="397" r:id="rId38"/>
    <p:sldId id="396" r:id="rId39"/>
    <p:sldId id="395" r:id="rId40"/>
    <p:sldId id="394" r:id="rId41"/>
    <p:sldId id="393" r:id="rId42"/>
    <p:sldId id="392" r:id="rId43"/>
    <p:sldId id="391" r:id="rId44"/>
    <p:sldId id="390" r:id="rId45"/>
    <p:sldId id="389" r:id="rId46"/>
    <p:sldId id="388" r:id="rId47"/>
    <p:sldId id="386" r:id="rId48"/>
    <p:sldId id="385" r:id="rId49"/>
    <p:sldId id="384" r:id="rId50"/>
    <p:sldId id="383" r:id="rId51"/>
    <p:sldId id="382" r:id="rId52"/>
    <p:sldId id="381" r:id="rId53"/>
    <p:sldId id="380" r:id="rId54"/>
    <p:sldId id="379" r:id="rId55"/>
    <p:sldId id="378" r:id="rId56"/>
    <p:sldId id="377" r:id="rId57"/>
    <p:sldId id="376" r:id="rId58"/>
    <p:sldId id="375" r:id="rId59"/>
    <p:sldId id="374" r:id="rId60"/>
    <p:sldId id="373" r:id="rId61"/>
    <p:sldId id="372" r:id="rId62"/>
    <p:sldId id="371" r:id="rId63"/>
    <p:sldId id="370" r:id="rId64"/>
    <p:sldId id="369" r:id="rId65"/>
    <p:sldId id="368" r:id="rId66"/>
    <p:sldId id="367" r:id="rId67"/>
    <p:sldId id="366" r:id="rId68"/>
    <p:sldId id="364" r:id="rId69"/>
    <p:sldId id="363" r:id="rId70"/>
    <p:sldId id="362" r:id="rId71"/>
    <p:sldId id="361" r:id="rId72"/>
    <p:sldId id="360" r:id="rId73"/>
    <p:sldId id="359" r:id="rId74"/>
    <p:sldId id="358" r:id="rId75"/>
    <p:sldId id="356" r:id="rId76"/>
    <p:sldId id="355" r:id="rId77"/>
    <p:sldId id="354" r:id="rId78"/>
    <p:sldId id="353" r:id="rId79"/>
    <p:sldId id="352" r:id="rId80"/>
    <p:sldId id="351" r:id="rId81"/>
    <p:sldId id="350" r:id="rId82"/>
    <p:sldId id="349" r:id="rId83"/>
    <p:sldId id="348" r:id="rId84"/>
    <p:sldId id="347" r:id="rId85"/>
    <p:sldId id="346" r:id="rId86"/>
    <p:sldId id="345" r:id="rId87"/>
    <p:sldId id="343" r:id="rId88"/>
    <p:sldId id="342" r:id="rId89"/>
    <p:sldId id="341" r:id="rId90"/>
    <p:sldId id="340" r:id="rId91"/>
    <p:sldId id="339" r:id="rId92"/>
    <p:sldId id="338" r:id="rId93"/>
    <p:sldId id="337" r:id="rId94"/>
    <p:sldId id="336" r:id="rId95"/>
    <p:sldId id="335" r:id="rId96"/>
    <p:sldId id="334" r:id="rId97"/>
    <p:sldId id="333" r:id="rId98"/>
    <p:sldId id="332" r:id="rId99"/>
    <p:sldId id="331" r:id="rId100"/>
    <p:sldId id="330" r:id="rId101"/>
    <p:sldId id="329" r:id="rId102"/>
    <p:sldId id="328" r:id="rId103"/>
    <p:sldId id="327" r:id="rId104"/>
    <p:sldId id="326" r:id="rId105"/>
    <p:sldId id="325" r:id="rId106"/>
  </p:sldIdLst>
  <p:sldSz cx="12192000" cy="6858000"/>
  <p:notesSz cx="6858000" cy="9144000"/>
  <p:custDataLst>
    <p:tags r:id="rId1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2" Type="http://schemas.openxmlformats.org/officeDocument/2006/relationships/tags" Target="tags/tag1.xml"/><Relationship Id="rId111" Type="http://schemas.openxmlformats.org/officeDocument/2006/relationships/tableStyles" Target="tableStyles.xml"/><Relationship Id="rId110" Type="http://schemas.openxmlformats.org/officeDocument/2006/relationships/viewProps" Target="viewProps.xml"/><Relationship Id="rId11" Type="http://schemas.openxmlformats.org/officeDocument/2006/relationships/slide" Target="slides/slide9.xml"/><Relationship Id="rId109" Type="http://schemas.openxmlformats.org/officeDocument/2006/relationships/presProps" Target="presProps.xml"/><Relationship Id="rId108" Type="http://schemas.openxmlformats.org/officeDocument/2006/relationships/handoutMaster" Target="handoutMasters/handoutMaster1.xml"/><Relationship Id="rId107" Type="http://schemas.openxmlformats.org/officeDocument/2006/relationships/notesMaster" Target="notesMasters/notesMaster1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png"/><Relationship Id="rId1" Type="http://schemas.openxmlformats.org/officeDocument/2006/relationships/image" Target="../media/image107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6795" y="2495550"/>
            <a:ext cx="505777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6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33490"/>
            <a:ext cx="371335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45153"/>
            <a:ext cx="380856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647280"/>
            <a:ext cx="371335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0254"/>
            <a:ext cx="380856" cy="4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12079"/>
            <a:ext cx="380856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714368"/>
            <a:ext cx="342770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9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80998"/>
            <a:ext cx="342770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81457"/>
            <a:ext cx="380856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81916"/>
            <a:ext cx="43798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52475"/>
            <a:ext cx="380856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63126"/>
            <a:ext cx="342770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64247"/>
            <a:ext cx="380856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90541"/>
            <a:ext cx="342770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00683"/>
            <a:ext cx="342770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91771"/>
            <a:ext cx="437984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8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38416"/>
            <a:ext cx="342770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31309"/>
            <a:ext cx="380856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43275"/>
            <a:ext cx="437984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52532"/>
            <a:ext cx="380856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73389"/>
            <a:ext cx="380856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75180"/>
            <a:ext cx="437984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61881"/>
            <a:ext cx="342770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61627"/>
            <a:ext cx="342770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70895"/>
            <a:ext cx="437984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4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1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32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1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55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11200"/>
            <a:ext cx="11340000" cy="36353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44426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335280" y="5423535"/>
            <a:ext cx="5088300" cy="993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500"/>
            <a:ext cx="107233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2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86131"/>
            <a:ext cx="342770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98296"/>
            <a:ext cx="380856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20000"/>
            <a:ext cx="437984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23775"/>
            <a:ext cx="380856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42632"/>
            <a:ext cx="342770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851966"/>
            <a:ext cx="371335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85739"/>
            <a:ext cx="380856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04947"/>
            <a:ext cx="437984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805105"/>
            <a:ext cx="371335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71567"/>
            <a:ext cx="43798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73024"/>
            <a:ext cx="371335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693544"/>
            <a:ext cx="34277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62143"/>
            <a:ext cx="437984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83869"/>
            <a:ext cx="342770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686520"/>
            <a:ext cx="380856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500"/>
            <a:ext cx="93933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70128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41518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1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59145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500"/>
            <a:ext cx="105185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1280"/>
            <a:ext cx="11340000" cy="467328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1702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0" y="3259660"/>
            <a:ext cx="11340000" cy="193138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66700"/>
            <a:ext cx="11340000" cy="452496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829"/>
            <a:ext cx="380856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31532"/>
            <a:ext cx="437984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753236"/>
            <a:ext cx="342770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47637"/>
            <a:ext cx="371335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76344"/>
            <a:ext cx="38085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786002"/>
            <a:ext cx="371335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2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38199"/>
            <a:ext cx="380856" cy="4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67571"/>
            <a:ext cx="437984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768360"/>
            <a:ext cx="380856" cy="4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95639"/>
            <a:ext cx="380856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17161"/>
            <a:ext cx="342770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829146"/>
            <a:ext cx="380856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76388"/>
            <a:ext cx="342770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87209"/>
            <a:ext cx="437984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07560"/>
            <a:ext cx="437984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26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180"/>
            <a:ext cx="11340000" cy="4530508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58542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570"/>
            <a:ext cx="11340000" cy="463484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111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23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8890"/>
            <a:ext cx="104731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26414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74720"/>
            <a:ext cx="11340000" cy="99328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291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14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14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19347"/>
            <a:ext cx="380856" cy="40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40889"/>
            <a:ext cx="380856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52893"/>
            <a:ext cx="437984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890"/>
            <a:ext cx="1073287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95665"/>
            <a:ext cx="380856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17346"/>
            <a:ext cx="34277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829489"/>
            <a:ext cx="371335" cy="4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63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11380"/>
            <a:ext cx="437984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831648"/>
            <a:ext cx="380856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56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939022"/>
            <a:ext cx="437984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759543"/>
            <a:ext cx="34277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66807"/>
            <a:ext cx="371335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39173"/>
            <a:ext cx="371335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11539"/>
            <a:ext cx="371335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880"/>
            <a:ext cx="11340000" cy="3333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881" y="1949642"/>
            <a:ext cx="428463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488" y="3721083"/>
            <a:ext cx="342770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661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87985"/>
            <a:ext cx="11340000" cy="428338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711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8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6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5" y="900000"/>
            <a:ext cx="105644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233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442189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28799"/>
            <a:ext cx="342770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82930"/>
            <a:ext cx="380856" cy="4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56127"/>
            <a:ext cx="437984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0276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64616"/>
            <a:ext cx="380856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38493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38378"/>
            <a:ext cx="437984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11913"/>
            <a:ext cx="437984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675913"/>
            <a:ext cx="342770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1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57085"/>
            <a:ext cx="342770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09075"/>
            <a:ext cx="380856" cy="40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80108"/>
            <a:ext cx="437984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1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0005"/>
            <a:ext cx="380856" cy="4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81010"/>
            <a:ext cx="342770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573350"/>
            <a:ext cx="11340000" cy="2718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3017" y="4670209"/>
            <a:ext cx="371335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68935"/>
            <a:ext cx="11340000" cy="4228474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49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86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87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891562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41680"/>
            <a:ext cx="11340000" cy="3574983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690"/>
            <a:ext cx="11340000" cy="4354779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5425"/>
            <a:ext cx="11340000" cy="4486576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4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573350"/>
            <a:ext cx="11340000" cy="247217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00000"/>
            <a:ext cx="107667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0735"/>
            <a:ext cx="11340000" cy="352616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57205"/>
            <a:ext cx="380856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29066"/>
            <a:ext cx="342770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91401"/>
            <a:ext cx="437984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8378"/>
            <a:ext cx="380856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92843"/>
            <a:ext cx="380856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66378"/>
            <a:ext cx="437984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38265"/>
            <a:ext cx="342770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10960"/>
            <a:ext cx="342770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674125"/>
            <a:ext cx="380856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38105"/>
            <a:ext cx="437984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00089"/>
            <a:ext cx="342770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662073"/>
            <a:ext cx="380856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90718"/>
            <a:ext cx="342770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83471"/>
            <a:ext cx="380856" cy="4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04832"/>
            <a:ext cx="437984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57371"/>
            <a:ext cx="371335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30374"/>
            <a:ext cx="42846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93845"/>
            <a:ext cx="371335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65" y="812800"/>
            <a:ext cx="10071100" cy="604266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06855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864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00000"/>
            <a:ext cx="107044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836930"/>
            <a:ext cx="11106150" cy="3420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149090"/>
            <a:ext cx="11106150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7225"/>
            <a:ext cx="11340000" cy="3724817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0011"/>
            <a:ext cx="380856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09643"/>
            <a:ext cx="371335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28800"/>
            <a:ext cx="380856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95665"/>
            <a:ext cx="437984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98270"/>
            <a:ext cx="380856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819951"/>
            <a:ext cx="437984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2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28671"/>
            <a:ext cx="342770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938987"/>
            <a:ext cx="380856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58832"/>
            <a:ext cx="437984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71441"/>
            <a:ext cx="38085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81099"/>
            <a:ext cx="342770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81232"/>
            <a:ext cx="437984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5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57374"/>
            <a:ext cx="371335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87589"/>
            <a:ext cx="437984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798741"/>
            <a:ext cx="342770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14443"/>
            <a:ext cx="371335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45542"/>
            <a:ext cx="342770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57567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764745"/>
            <a:ext cx="109165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935"/>
            <a:ext cx="11340000" cy="3701288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836500"/>
            <a:ext cx="104191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890"/>
            <a:ext cx="104012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07423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17"/>
          <a:stretch>
            <a:fillRect/>
          </a:stretch>
        </p:blipFill>
        <p:spPr>
          <a:xfrm>
            <a:off x="335280" y="1844675"/>
            <a:ext cx="11339830" cy="27449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140915"/>
            <a:ext cx="11340000" cy="2593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0"/>
          <a:stretch>
            <a:fillRect/>
          </a:stretch>
        </p:blipFill>
        <p:spPr>
          <a:xfrm>
            <a:off x="551180" y="1556180"/>
            <a:ext cx="11339830" cy="160231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3080"/>
            <a:ext cx="11340000" cy="37248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104</vt:i4>
      </vt:variant>
    </vt:vector>
  </HeadingPairs>
  <TitlesOfParts>
    <vt:vector size="1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2024-10-26T03:07:25Z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