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5275" y="3105150"/>
            <a:ext cx="39814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1331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21612" y="2630785"/>
            <a:ext cx="1951889" cy="39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7229" y="3716456"/>
            <a:ext cx="1713853" cy="4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4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80" y="900000"/>
            <a:ext cx="106244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4518" y="2221863"/>
            <a:ext cx="321141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2297" y="4160000"/>
            <a:ext cx="401427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6418" y="6089205"/>
            <a:ext cx="347903" cy="38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7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5284499"/>
            <a:ext cx="437984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4083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43" y="2729723"/>
            <a:ext cx="380856" cy="41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529" y="4809639"/>
            <a:ext cx="342770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879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2972" y="2819297"/>
            <a:ext cx="1894761" cy="4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689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290" y="2574290"/>
            <a:ext cx="207073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3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3166317"/>
            <a:ext cx="2989722" cy="48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5937320"/>
            <a:ext cx="3065894" cy="48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85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02560" y="4876800"/>
            <a:ext cx="569404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835"/>
            <a:ext cx="11340000" cy="3673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155" y="1685290"/>
            <a:ext cx="40735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67605" y="3505200"/>
            <a:ext cx="213614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2075" y="4295775"/>
            <a:ext cx="61595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82745" y="4302125"/>
            <a:ext cx="218757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3035"/>
            <a:ext cx="11340000" cy="4644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300" y="1272540"/>
            <a:ext cx="42494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1604" y="3122562"/>
            <a:ext cx="1818589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82925" y="4057015"/>
            <a:ext cx="39071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725240"/>
            <a:ext cx="11340000" cy="1909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7846" y="4944811"/>
            <a:ext cx="1704332" cy="4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1325"/>
            <a:ext cx="11340000" cy="41442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33018" y="1674766"/>
            <a:ext cx="1866196" cy="40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9542" y="3789740"/>
            <a:ext cx="1675768" cy="4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2024-10-25T13:23:31Z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