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143250"/>
            <a:ext cx="64960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1185933"/>
            <a:ext cx="314206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6921" y="2764237"/>
            <a:ext cx="437984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3893283"/>
            <a:ext cx="295163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443" y="1814930"/>
            <a:ext cx="380856" cy="39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85" y="1269570"/>
            <a:ext cx="11340000" cy="39662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42" r="4033" b="5517"/>
          <a:stretch>
            <a:fillRect/>
          </a:stretch>
        </p:blipFill>
        <p:spPr>
          <a:xfrm>
            <a:off x="618490" y="5208270"/>
            <a:ext cx="10872000" cy="36501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2" b="5512"/>
          <a:stretch>
            <a:fillRect/>
          </a:stretch>
        </p:blipFill>
        <p:spPr>
          <a:xfrm>
            <a:off x="911860" y="1250315"/>
            <a:ext cx="10243820" cy="52939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87309"/>
          <a:stretch>
            <a:fillRect/>
          </a:stretch>
        </p:blipFill>
        <p:spPr>
          <a:xfrm>
            <a:off x="921385" y="793115"/>
            <a:ext cx="10152000" cy="4731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9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5163942"/>
            <a:ext cx="2342267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569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1748106"/>
            <a:ext cx="2047103" cy="49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4487262"/>
            <a:ext cx="1675768" cy="4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58190"/>
            <a:ext cx="11340000" cy="3542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186" y="1981924"/>
            <a:ext cx="2285138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072" y="3676768"/>
            <a:ext cx="2256574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9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97275" y="5637530"/>
            <a:ext cx="21901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596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900" y="1838960"/>
            <a:ext cx="36626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75" y="3372485"/>
            <a:ext cx="26752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6353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97455" y="2571115"/>
            <a:ext cx="34042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2490" y="3500120"/>
            <a:ext cx="29521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6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578610" y="1276350"/>
            <a:ext cx="9912395" cy="856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317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4871" y="4174724"/>
            <a:ext cx="342770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