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0" y="3133725"/>
            <a:ext cx="45720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9570"/>
            <a:ext cx="11340000" cy="4508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498323"/>
            <a:ext cx="371335" cy="4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3280690"/>
            <a:ext cx="380856" cy="390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157577"/>
            <a:ext cx="371335" cy="4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6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062052"/>
            <a:ext cx="342770" cy="3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835097"/>
            <a:ext cx="437984" cy="3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608142"/>
            <a:ext cx="380856" cy="3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6060"/>
            <a:ext cx="11340000" cy="4458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931" y="1430918"/>
            <a:ext cx="437984" cy="4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2060" y="3212435"/>
            <a:ext cx="342770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3017" y="4984425"/>
            <a:ext cx="380856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980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456365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2494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95" y="3870530"/>
            <a:ext cx="11340000" cy="166684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7180"/>
            <a:ext cx="11340000" cy="439937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180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3730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9919" y="1983323"/>
            <a:ext cx="351598" cy="37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7950" y="4493021"/>
            <a:ext cx="324553" cy="36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3125"/>
            <a:ext cx="11340000" cy="3519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4039" y="2879525"/>
            <a:ext cx="380856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18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02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8244" y="1965239"/>
            <a:ext cx="366759" cy="3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934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980"/>
            <a:ext cx="11340000" cy="334668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836500"/>
            <a:ext cx="1088633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836500"/>
            <a:ext cx="1114865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590"/>
            <a:ext cx="11340000" cy="356241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980"/>
            <a:ext cx="11340000" cy="3429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803" y="1819516"/>
            <a:ext cx="4075163" cy="48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6510" y="3365500"/>
            <a:ext cx="134239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3166" y="4410814"/>
            <a:ext cx="2018539" cy="4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3125"/>
            <a:ext cx="11340000" cy="316413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9570"/>
            <a:ext cx="11340000" cy="50891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54760" y="2599055"/>
            <a:ext cx="458978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3627" y="3490125"/>
            <a:ext cx="1932846" cy="40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34480" y="4271645"/>
            <a:ext cx="41402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6715" y="1269365"/>
            <a:ext cx="11038205" cy="9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7270"/>
            <a:ext cx="11340000" cy="2771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0945" y="3669665"/>
            <a:ext cx="291846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97180"/>
            <a:ext cx="11340000" cy="426274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1325"/>
            <a:ext cx="11340000" cy="42299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436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3125"/>
            <a:ext cx="11340000" cy="335554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429007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9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00083"/>
            <a:ext cx="380856" cy="3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805553"/>
            <a:ext cx="437984" cy="3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501495"/>
            <a:ext cx="361813" cy="4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3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09846"/>
            <a:ext cx="342770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883999"/>
            <a:ext cx="342770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658152"/>
            <a:ext cx="437984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mEwN2E5NGM4YTQwZWNkYzM5ZDZlZjc5NzMwN2NiZ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2024-10-26T01:41:16Z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