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80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128645"/>
            <a:ext cx="64960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6119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86862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350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89"/>
          <a:stretch>
            <a:fillRect/>
          </a:stretch>
        </p:blipFill>
        <p:spPr>
          <a:xfrm>
            <a:off x="426085" y="1557020"/>
            <a:ext cx="11340000" cy="356898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0"/>
          <a:stretch>
            <a:fillRect/>
          </a:stretch>
        </p:blipFill>
        <p:spPr>
          <a:xfrm>
            <a:off x="695325" y="1700960"/>
            <a:ext cx="11340000" cy="35912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30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3260"/>
            <a:ext cx="11340000" cy="286225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2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09485"/>
            <a:ext cx="333249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94854"/>
            <a:ext cx="361813" cy="39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4880223"/>
            <a:ext cx="428463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8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242829"/>
            <a:ext cx="361813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3137916"/>
            <a:ext cx="428463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5023480"/>
            <a:ext cx="333249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0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080968"/>
            <a:ext cx="428463" cy="3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66852"/>
            <a:ext cx="428463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525" y="4683760"/>
            <a:ext cx="60960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7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95" y="1137920"/>
            <a:ext cx="4419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4908950"/>
            <a:ext cx="428463" cy="38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74065"/>
            <a:ext cx="11340000" cy="3510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96693" y="3457863"/>
            <a:ext cx="1190176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8229" y="4182830"/>
            <a:ext cx="914055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816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123" y="1742438"/>
            <a:ext cx="333249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080" y="3621988"/>
            <a:ext cx="361813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3849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605" y="1766827"/>
            <a:ext cx="428463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690" y="3643719"/>
            <a:ext cx="361813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835"/>
            <a:ext cx="11340000" cy="3930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3648" y="2362425"/>
            <a:ext cx="1304433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9063" y="3011079"/>
            <a:ext cx="999748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3496" y="4308388"/>
            <a:ext cx="952141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350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25" y="3805118"/>
            <a:ext cx="1532947" cy="2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41" y="4444597"/>
            <a:ext cx="1494860" cy="35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880"/>
            <a:ext cx="11340000" cy="321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105" y="1918335"/>
            <a:ext cx="152781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168" y="3265352"/>
            <a:ext cx="1047355" cy="35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6165" y="3923154"/>
            <a:ext cx="1104483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559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50" y="1866265"/>
            <a:ext cx="118046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138" y="2666190"/>
            <a:ext cx="1018790" cy="27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682" y="3963498"/>
            <a:ext cx="990226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280" y="4501515"/>
            <a:ext cx="12947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639" y="5270346"/>
            <a:ext cx="1285390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3224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315" y="3900328"/>
            <a:ext cx="1409168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816" y="4558522"/>
            <a:ext cx="2066146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8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805" y="2007870"/>
            <a:ext cx="24098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330" y="3827780"/>
            <a:ext cx="199263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1650" y="5657215"/>
            <a:ext cx="23914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411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