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0" y="3119120"/>
            <a:ext cx="40005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7270"/>
            <a:ext cx="11340000" cy="29175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25005" y="3261641"/>
            <a:ext cx="1571032" cy="49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662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6801" y="1329549"/>
            <a:ext cx="2199445" cy="4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7204" y="2254444"/>
            <a:ext cx="1790025" cy="4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2065" y="4104232"/>
            <a:ext cx="1704332" cy="4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858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1415"/>
            <a:ext cx="11340000" cy="2912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3057" y="2424230"/>
            <a:ext cx="371335" cy="40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9304" y="3359910"/>
            <a:ext cx="437984" cy="39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3133" y="4276496"/>
            <a:ext cx="371334" cy="41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8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7380" y="5791034"/>
            <a:ext cx="371335" cy="40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4106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2613623"/>
            <a:ext cx="342770" cy="3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1536" y="4471607"/>
            <a:ext cx="437984" cy="3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0000"/>
            <a:ext cx="102256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6149" y="2034079"/>
            <a:ext cx="1382310" cy="36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0787" y="4508433"/>
            <a:ext cx="970192" cy="36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9889" y="5333218"/>
            <a:ext cx="575247" cy="35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78815"/>
            <a:ext cx="11340000" cy="3701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7778" y="2714003"/>
            <a:ext cx="1532947" cy="49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345" y="3639185"/>
            <a:ext cx="35921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3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3092142"/>
            <a:ext cx="1894760" cy="4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7078" y="3196984"/>
            <a:ext cx="875969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28" y="4922104"/>
            <a:ext cx="133299" cy="7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28" y="5026946"/>
            <a:ext cx="418942" cy="2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4772392"/>
            <a:ext cx="1894760" cy="4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4877309"/>
            <a:ext cx="875969" cy="29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4877309"/>
            <a:ext cx="895012" cy="29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6079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40891" y="3647534"/>
            <a:ext cx="1894760" cy="40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9203" y="3752527"/>
            <a:ext cx="875969" cy="2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620" y="3346450"/>
            <a:ext cx="94742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06655"/>
            <a:ext cx="101316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69915" y="1884045"/>
            <a:ext cx="66738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3863" y="4553998"/>
            <a:ext cx="969777" cy="39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0388" y="5320501"/>
            <a:ext cx="1216475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1329" y="6138103"/>
            <a:ext cx="969777" cy="43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48590"/>
            <a:ext cx="11340000" cy="4761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3922" y="3296111"/>
            <a:ext cx="1342518" cy="2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5886" y="4115124"/>
            <a:ext cx="1856675" cy="49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76960"/>
            <a:ext cx="11340000" cy="2697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205" y="2129155"/>
            <a:ext cx="307530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246" y="3054005"/>
            <a:ext cx="1485340" cy="4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GZkNDczMTc3ZmFmM2Q2MmZkYzVjZWNhNzg4MjVhO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2024-10-25T15:10:15Z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