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50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3133725"/>
            <a:ext cx="63627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035"/>
            <a:ext cx="11340000" cy="4447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2010" y="3024407"/>
            <a:ext cx="314206" cy="3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836500"/>
            <a:ext cx="106079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7536" y="4439344"/>
            <a:ext cx="409710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68275"/>
            <a:ext cx="11340000" cy="4724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092" y="1354005"/>
            <a:ext cx="342770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17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1"/>
          <a:stretch>
            <a:fillRect/>
          </a:stretch>
        </p:blipFill>
        <p:spPr>
          <a:xfrm>
            <a:off x="758190" y="1124585"/>
            <a:ext cx="10868025" cy="3971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53" r="4329"/>
          <a:stretch>
            <a:fillRect/>
          </a:stretch>
        </p:blipFill>
        <p:spPr>
          <a:xfrm>
            <a:off x="767715" y="5093970"/>
            <a:ext cx="10848975" cy="11074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9" r="4967" b="1727"/>
          <a:stretch>
            <a:fillRect/>
          </a:stretch>
        </p:blipFill>
        <p:spPr>
          <a:xfrm>
            <a:off x="708025" y="1268730"/>
            <a:ext cx="10776585" cy="54732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1" b="87306"/>
          <a:stretch>
            <a:fillRect/>
          </a:stretch>
        </p:blipFill>
        <p:spPr>
          <a:xfrm>
            <a:off x="708025" y="836930"/>
            <a:ext cx="10868025" cy="504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50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43476" y="4321467"/>
            <a:ext cx="1704332" cy="48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815"/>
            <a:ext cx="11340000" cy="437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715" y="2312157"/>
            <a:ext cx="1666246" cy="4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403" y="4169395"/>
            <a:ext cx="1085440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29285"/>
            <a:ext cx="11340000" cy="3566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116" y="1767677"/>
            <a:ext cx="1913803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30" y="4380456"/>
            <a:ext cx="3618136" cy="48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35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4325" y="2732405"/>
            <a:ext cx="207581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2110" y="5107940"/>
            <a:ext cx="192087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5209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6340" y="1349569"/>
            <a:ext cx="1571032" cy="5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2763" y="3997342"/>
            <a:ext cx="1780503" cy="4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785" y="4873625"/>
            <a:ext cx="226568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8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703705" y="1196975"/>
            <a:ext cx="9768885" cy="827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635"/>
            <a:ext cx="11340000" cy="356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2679" y="3004192"/>
            <a:ext cx="371335" cy="4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7270"/>
            <a:ext cx="11340000" cy="2682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715" y="3855434"/>
            <a:ext cx="304685" cy="3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2024-10-26T02:05:51Z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