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42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2132330"/>
            <a:ext cx="10614660" cy="10864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3860800"/>
            <a:ext cx="647700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1280"/>
            <a:ext cx="11340000" cy="521145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25" y="1196340"/>
            <a:ext cx="10623550" cy="518096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813435" y="1196340"/>
            <a:ext cx="10251440" cy="133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/>
          <a:stretch>
            <a:fillRect/>
          </a:stretch>
        </p:blipFill>
        <p:spPr>
          <a:xfrm>
            <a:off x="2495550" y="1124380"/>
            <a:ext cx="7545070" cy="564345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2520950" y="1124585"/>
            <a:ext cx="7247890" cy="5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900000"/>
            <a:ext cx="922754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346805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06095"/>
            <a:ext cx="11340000" cy="4073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92" y="1511035"/>
            <a:ext cx="371334" cy="40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500"/>
            <a:ext cx="100066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7880" y="1845325"/>
            <a:ext cx="302469" cy="34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500"/>
            <a:ext cx="97958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0935" y="1791181"/>
            <a:ext cx="296096" cy="33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4486" y="3264354"/>
            <a:ext cx="328995" cy="33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6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006061"/>
            <a:ext cx="371335" cy="4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1325"/>
            <a:ext cx="11340000" cy="42462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86694" y="3135248"/>
            <a:ext cx="847405" cy="28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4377" y="4423438"/>
            <a:ext cx="1885239" cy="353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3842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1546575"/>
            <a:ext cx="799798" cy="35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6649" y="2833854"/>
            <a:ext cx="818841" cy="28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4779075"/>
            <a:ext cx="1171133" cy="35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9615"/>
            <a:ext cx="11340000" cy="3220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8634" y="4440177"/>
            <a:ext cx="780755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977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675" y="1757518"/>
            <a:ext cx="1466297" cy="2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6775" y="2406089"/>
            <a:ext cx="1104483" cy="2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647" y="3054659"/>
            <a:ext cx="1590075" cy="35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3073" y="3693691"/>
            <a:ext cx="1828110" cy="29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0579" y="4990832"/>
            <a:ext cx="1104483" cy="2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3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2957486"/>
            <a:ext cx="1828110" cy="2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043885"/>
            <a:ext cx="11340000" cy="20328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990" y="5551800"/>
            <a:ext cx="1704332" cy="28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3035"/>
            <a:ext cx="11340000" cy="56123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09190" y="1276985"/>
            <a:ext cx="256667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0270" y="3187700"/>
            <a:ext cx="32365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2325" y="4018280"/>
            <a:ext cx="66167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08880" y="4989195"/>
            <a:ext cx="530098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08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5470"/>
            <a:ext cx="11340000" cy="386603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2024-10-29T11:26:50Z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