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6" r:id="rId4"/>
    <p:sldId id="345" r:id="rId5"/>
    <p:sldId id="344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143250"/>
            <a:ext cx="646747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12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2224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3932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67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0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585"/>
            <a:ext cx="11340000" cy="17148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38225"/>
            <a:ext cx="437984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01090"/>
            <a:ext cx="371335" cy="4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54426"/>
            <a:ext cx="371335" cy="4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33430"/>
            <a:ext cx="380856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796624"/>
            <a:ext cx="342770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559818"/>
            <a:ext cx="437984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28538"/>
            <a:ext cx="380856" cy="39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90189"/>
            <a:ext cx="342770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651840"/>
            <a:ext cx="342770" cy="39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1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1198"/>
            <a:ext cx="380856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45495"/>
            <a:ext cx="437984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09792"/>
            <a:ext cx="437984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515"/>
            <a:ext cx="11340000" cy="29579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11521" y="3715688"/>
            <a:ext cx="1809068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42902"/>
            <a:ext cx="371335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14892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567829"/>
            <a:ext cx="380856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879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470" y="1618930"/>
            <a:ext cx="1828110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5888" y="2982130"/>
            <a:ext cx="818841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135" y="3437890"/>
            <a:ext cx="11328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4579" y="4917303"/>
            <a:ext cx="1532947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2550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775" y="1726565"/>
            <a:ext cx="14090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3116548"/>
            <a:ext cx="94261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3830"/>
            <a:ext cx="11340000" cy="25929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6322" y="3765891"/>
            <a:ext cx="2009017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4414138"/>
            <a:ext cx="1894760" cy="3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57" y="5052852"/>
            <a:ext cx="1847153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25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2427" y="3743537"/>
            <a:ext cx="2961158" cy="35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4191" y="4391239"/>
            <a:ext cx="2437481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1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81" y="1925852"/>
            <a:ext cx="2723123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67" y="3214488"/>
            <a:ext cx="2161360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3443" y="4503125"/>
            <a:ext cx="2180403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515"/>
            <a:ext cx="11340000" cy="2950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1556385"/>
            <a:ext cx="10200685" cy="652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05" y="2276475"/>
            <a:ext cx="8204200" cy="2463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9125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