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25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3006725"/>
            <a:ext cx="554355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49425"/>
            <a:ext cx="9753600" cy="335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165" y="182372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473200"/>
            <a:ext cx="9855200" cy="391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1305" y="14732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54150"/>
            <a:ext cx="977265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25" y="1518920"/>
            <a:ext cx="618490" cy="466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25500"/>
            <a:ext cx="977265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7180" y="826135"/>
            <a:ext cx="61849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740" y="758825"/>
            <a:ext cx="9093200" cy="109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140" y="1986915"/>
            <a:ext cx="9829800" cy="4406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98525"/>
            <a:ext cx="9829800" cy="50609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876300"/>
            <a:ext cx="984885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31825"/>
            <a:ext cx="9375140" cy="608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7525" y="321500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860" y="676910"/>
            <a:ext cx="9351645" cy="612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7045" y="67691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57045" y="448437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5905" y="628015"/>
            <a:ext cx="9295130" cy="6146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7525" y="628015"/>
            <a:ext cx="61849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0865" y="4420235"/>
            <a:ext cx="61849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10750" cy="6076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677545"/>
            <a:ext cx="9975850" cy="5746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62940"/>
            <a:ext cx="974725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3429000"/>
            <a:ext cx="9709150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04875"/>
            <a:ext cx="982980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4206240"/>
            <a:ext cx="618490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621030"/>
            <a:ext cx="9507855" cy="60344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621030"/>
            <a:ext cx="64071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9425" y="2517140"/>
            <a:ext cx="640715" cy="43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1863725"/>
            <a:ext cx="84709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4555" y="1863725"/>
            <a:ext cx="61849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349375"/>
            <a:ext cx="982980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1349375"/>
            <a:ext cx="61849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22935"/>
            <a:ext cx="9791700" cy="588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16875" y="540321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87705"/>
            <a:ext cx="9829800" cy="584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7570" y="183134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9520" y="4222750"/>
            <a:ext cx="655955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1540" y="6035675"/>
            <a:ext cx="671195" cy="41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1739900"/>
            <a:ext cx="9931400" cy="337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81190" y="2828925"/>
            <a:ext cx="63436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537700" cy="5829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308100"/>
            <a:ext cx="9867900" cy="4241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85520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2610" y="4907915"/>
            <a:ext cx="618490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36785" y="6096000"/>
            <a:ext cx="85407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74700"/>
            <a:ext cx="985520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8910" y="1343660"/>
            <a:ext cx="129603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6930" y="2546985"/>
            <a:ext cx="1395095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503545" y="3757930"/>
            <a:ext cx="174498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5555" y="4351655"/>
            <a:ext cx="1744980" cy="42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06450"/>
            <a:ext cx="9753600" cy="524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6225" y="696595"/>
            <a:ext cx="678815" cy="43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6225" y="2509520"/>
            <a:ext cx="67881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8605" y="3141980"/>
            <a:ext cx="1120775" cy="427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1135" y="4314825"/>
            <a:ext cx="183642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04850"/>
            <a:ext cx="9937750" cy="469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520690"/>
            <a:ext cx="9728200" cy="11303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19225"/>
            <a:ext cx="9829800" cy="4019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092200"/>
            <a:ext cx="985520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0730" y="5266055"/>
            <a:ext cx="8714105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690" y="817245"/>
            <a:ext cx="9893300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9065" y="3994150"/>
            <a:ext cx="2079625" cy="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23655" y="3658870"/>
            <a:ext cx="192786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4560" y="4298950"/>
            <a:ext cx="1859915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17245"/>
            <a:ext cx="981075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3115" y="2394585"/>
            <a:ext cx="2073275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23745" y="5913120"/>
            <a:ext cx="6886575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812925"/>
            <a:ext cx="9772650" cy="32321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39775"/>
            <a:ext cx="9836150" cy="53784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64540"/>
            <a:ext cx="9791700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9330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2380" y="692785"/>
            <a:ext cx="995426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2380" y="1377950"/>
            <a:ext cx="9954260" cy="4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555" y="2045335"/>
            <a:ext cx="9954895" cy="41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555" y="2712720"/>
            <a:ext cx="9954895" cy="4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515" y="3380105"/>
            <a:ext cx="9954895" cy="4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515" y="4047490"/>
            <a:ext cx="9954895" cy="4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515" y="4714875"/>
            <a:ext cx="7830185" cy="41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826135"/>
            <a:ext cx="91059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1414145"/>
            <a:ext cx="9645650" cy="495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8261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705" y="141414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705" y="210756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705" y="27165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705" y="332549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705" y="401891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3705" y="466979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705" y="532130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958850"/>
            <a:ext cx="954405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9885" y="95885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885" y="157543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885" y="223774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885" y="290004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9885" y="351663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9885" y="479552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19885" y="5488305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895475"/>
            <a:ext cx="9810750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130" y="665480"/>
            <a:ext cx="6665595" cy="60979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812925"/>
            <a:ext cx="956310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877060"/>
            <a:ext cx="61849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2025-10-22T00:42:49Z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