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0" y="3133725"/>
            <a:ext cx="45339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4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81127"/>
            <a:ext cx="371335" cy="4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54273"/>
            <a:ext cx="342770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08353"/>
            <a:ext cx="428463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99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637" y="1128861"/>
            <a:ext cx="329470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637" y="2822433"/>
            <a:ext cx="329470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485" y="4506851"/>
            <a:ext cx="366078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77" y="5349060"/>
            <a:ext cx="411838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99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485" y="1165478"/>
            <a:ext cx="366078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485" y="2859051"/>
            <a:ext cx="366078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333" y="4534315"/>
            <a:ext cx="356926" cy="39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485" y="5394833"/>
            <a:ext cx="366078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07545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652" y="1063117"/>
            <a:ext cx="352163" cy="38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563" y="2744855"/>
            <a:ext cx="406342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563" y="4399469"/>
            <a:ext cx="406342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605" y="6071870"/>
            <a:ext cx="41656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7270"/>
            <a:ext cx="11340000" cy="258728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900000"/>
            <a:ext cx="11340000" cy="536723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38925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295"/>
            <a:ext cx="10572750" cy="61023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4148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578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70" y="2683151"/>
            <a:ext cx="371334" cy="40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7270"/>
            <a:ext cx="11340000" cy="26423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4574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401803"/>
            <a:ext cx="380856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8532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358595"/>
            <a:ext cx="11340000" cy="3357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785" y="3350719"/>
            <a:ext cx="437984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73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9570"/>
            <a:ext cx="11340000" cy="4453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51" y="2356702"/>
            <a:ext cx="856926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26" y="5017314"/>
            <a:ext cx="2580302" cy="4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4398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30" y="3153075"/>
            <a:ext cx="1666246" cy="49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81" y="4927692"/>
            <a:ext cx="2047103" cy="39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279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7991" y="2882065"/>
            <a:ext cx="1532947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6379" y="5540701"/>
            <a:ext cx="133299" cy="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379" y="5645522"/>
            <a:ext cx="457027" cy="28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457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52" y="3647972"/>
            <a:ext cx="961662" cy="3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6500"/>
            <a:ext cx="106035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0351" y="2074211"/>
            <a:ext cx="1647071" cy="27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6507" y="2795468"/>
            <a:ext cx="1994291" cy="47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940" y="5279795"/>
            <a:ext cx="1433397" cy="38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074496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0045"/>
            <a:ext cx="11340000" cy="43378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5425"/>
            <a:ext cx="11340000" cy="44864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6500"/>
            <a:ext cx="109196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764745"/>
            <a:ext cx="1060357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3035"/>
            <a:ext cx="11340000" cy="16294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2682445"/>
            <a:ext cx="11340000" cy="35506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7025"/>
            <a:ext cx="11340000" cy="440388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2024-10-26T02:19:05Z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