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3114675"/>
            <a:ext cx="641032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325"/>
            <a:ext cx="11340000" cy="37287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9570"/>
            <a:ext cx="11340000" cy="455247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545"/>
            <a:ext cx="11340000" cy="45030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58488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45579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343660" y="1052195"/>
            <a:ext cx="9840640" cy="856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09015"/>
            <a:ext cx="11340000" cy="463532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402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495" y="1109615"/>
            <a:ext cx="380856" cy="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060" y="2910403"/>
            <a:ext cx="342770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017" y="4720720"/>
            <a:ext cx="380856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9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19103"/>
            <a:ext cx="437984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19562"/>
            <a:ext cx="342770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720021"/>
            <a:ext cx="380856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00014"/>
            <a:ext cx="437984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90623"/>
            <a:ext cx="380856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700281"/>
            <a:ext cx="342770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1370"/>
            <a:ext cx="11340000" cy="3382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80" y="1844300"/>
            <a:ext cx="380856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602" y="3645223"/>
            <a:ext cx="380856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40458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99" y="3197462"/>
            <a:ext cx="895012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3650" y="4062095"/>
            <a:ext cx="155702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3881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060" y="1910145"/>
            <a:ext cx="342770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6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80983"/>
            <a:ext cx="371335" cy="4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00341"/>
            <a:ext cx="437984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700648"/>
            <a:ext cx="380856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9025"/>
            <a:ext cx="11340000" cy="3101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2553" y="2151274"/>
            <a:ext cx="476070" cy="28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3914" y="2762097"/>
            <a:ext cx="866448" cy="28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7037" y="3993287"/>
            <a:ext cx="1428211" cy="35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72820"/>
            <a:ext cx="11340000" cy="3113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284" y="3907031"/>
            <a:ext cx="1114005" cy="27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718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8523" y="1700238"/>
            <a:ext cx="1161612" cy="28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4619" y="2920619"/>
            <a:ext cx="1532946" cy="2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5148" y="4188671"/>
            <a:ext cx="895012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2330" y="4649470"/>
            <a:ext cx="11614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246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1798" y="2066525"/>
            <a:ext cx="1447254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0664" y="2677220"/>
            <a:ext cx="1380604" cy="35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0639" y="3287915"/>
            <a:ext cx="2580302" cy="2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2377" y="3908152"/>
            <a:ext cx="990226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4730" y="4279900"/>
            <a:ext cx="13995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6483" y="5129542"/>
            <a:ext cx="1380604" cy="2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641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5777" y="3616171"/>
            <a:ext cx="2199445" cy="2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3460" y="4235761"/>
            <a:ext cx="3465793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86690"/>
            <a:ext cx="11340000" cy="46842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98135" y="1168400"/>
            <a:ext cx="291655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3780" y="2131695"/>
            <a:ext cx="401637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7505" y="4881880"/>
            <a:ext cx="235902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" y="1080770"/>
            <a:ext cx="10886440" cy="4771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