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80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0" y="3114675"/>
            <a:ext cx="44958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9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09607"/>
            <a:ext cx="371335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653084"/>
            <a:ext cx="342770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206088"/>
            <a:ext cx="380856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5740037"/>
            <a:ext cx="371335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690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066" y="1061258"/>
            <a:ext cx="322491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276" y="2512580"/>
            <a:ext cx="403114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50" y="3963902"/>
            <a:ext cx="349365" cy="38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276" y="5424183"/>
            <a:ext cx="403114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790"/>
            <a:ext cx="11340000" cy="4580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017" y="1248574"/>
            <a:ext cx="380856" cy="3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017" y="2791124"/>
            <a:ext cx="380856" cy="3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495" y="4324151"/>
            <a:ext cx="371335" cy="4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998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1197180"/>
            <a:ext cx="11340000" cy="23175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0" y="3514930"/>
            <a:ext cx="11340000" cy="23888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63525"/>
            <a:ext cx="11340000" cy="45305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89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78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9421" y="2371109"/>
            <a:ext cx="378038" cy="33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880"/>
            <a:ext cx="11340000" cy="3025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689" y="3591652"/>
            <a:ext cx="371335" cy="39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900618"/>
            <a:ext cx="371334" cy="4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5030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949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980"/>
            <a:ext cx="11340000" cy="774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0" y="2430350"/>
            <a:ext cx="11340000" cy="236708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218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172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43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30276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0194" y="1878186"/>
            <a:ext cx="1704332" cy="49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6012" y="3454102"/>
            <a:ext cx="837884" cy="44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795" y="4191000"/>
            <a:ext cx="50399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790"/>
            <a:ext cx="11340000" cy="438736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080"/>
            <a:ext cx="11340000" cy="4183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7250" y="1500505"/>
            <a:ext cx="403669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3710" y="3067050"/>
            <a:ext cx="429260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9670" y="3867785"/>
            <a:ext cx="377126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575310" y="1407795"/>
            <a:ext cx="10993120" cy="5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1370"/>
            <a:ext cx="11340000" cy="33359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50315" y="3244850"/>
            <a:ext cx="1018730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325" y="4014470"/>
            <a:ext cx="865759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16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638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0307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99"/>
          <a:stretch>
            <a:fillRect/>
          </a:stretch>
        </p:blipFill>
        <p:spPr>
          <a:xfrm>
            <a:off x="407670" y="1844675"/>
            <a:ext cx="11340000" cy="2970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01"/>
          <a:stretch>
            <a:fillRect/>
          </a:stretch>
        </p:blipFill>
        <p:spPr>
          <a:xfrm>
            <a:off x="426085" y="1412875"/>
            <a:ext cx="11340000" cy="39214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5305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360045" y="5805170"/>
            <a:ext cx="10272440" cy="7156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94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956" y="1010369"/>
            <a:ext cx="330663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030" y="2500363"/>
            <a:ext cx="413328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771" y="3999554"/>
            <a:ext cx="367403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030" y="5480351"/>
            <a:ext cx="413328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2024-10-25T15:07:54Z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