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74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3081020"/>
            <a:ext cx="100203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19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4265" y="4053840"/>
            <a:ext cx="106616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5670" y="3949065"/>
            <a:ext cx="14376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0610" y="3996690"/>
            <a:ext cx="5429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333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3687" y="3605953"/>
            <a:ext cx="1428211" cy="39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2679" y="3605953"/>
            <a:ext cx="1409168" cy="4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17579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049655" y="3387090"/>
            <a:ext cx="10488975" cy="179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9937" y="3625783"/>
            <a:ext cx="1171133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6461" y="3625783"/>
            <a:ext cx="666498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1272" y="3625783"/>
            <a:ext cx="1371083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7342" y="4455721"/>
            <a:ext cx="942619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1075"/>
            <a:ext cx="11182350" cy="9429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7270"/>
            <a:ext cx="11340000" cy="49158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429189" y="3870255"/>
            <a:ext cx="1152090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34410" y="5413375"/>
            <a:ext cx="186626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3525" y="1124585"/>
            <a:ext cx="23685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2787599"/>
            <a:ext cx="1694812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5275798"/>
            <a:ext cx="1551989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45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3174838"/>
            <a:ext cx="3503879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1976158"/>
            <a:ext cx="1399647" cy="4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8050" y="4323715"/>
            <a:ext cx="15074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15" y="5115560"/>
            <a:ext cx="19710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935"/>
            <a:ext cx="11340000" cy="408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4983" y="1459599"/>
            <a:ext cx="1723375" cy="4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5209" y="3938244"/>
            <a:ext cx="1390125" cy="4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11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3260" y="5360035"/>
            <a:ext cx="227711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4"/>
          <a:stretch>
            <a:fillRect/>
          </a:stretch>
        </p:blipFill>
        <p:spPr>
          <a:xfrm>
            <a:off x="426085" y="1628775"/>
            <a:ext cx="11340000" cy="3487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1755" y="1565275"/>
            <a:ext cx="363728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5680" y="3429000"/>
            <a:ext cx="17272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595" y="4364990"/>
            <a:ext cx="9080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1075"/>
            <a:ext cx="11340000" cy="4760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9"/>
          <a:stretch>
            <a:fillRect/>
          </a:stretch>
        </p:blipFill>
        <p:spPr>
          <a:xfrm>
            <a:off x="335280" y="1628570"/>
            <a:ext cx="11340000" cy="33587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95945" y="1648460"/>
            <a:ext cx="28505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8435" y="3357245"/>
            <a:ext cx="34575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0000"/>
            <a:ext cx="1046765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9025"/>
            <a:ext cx="11340000" cy="2643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0614" y="3057772"/>
            <a:ext cx="1599596" cy="49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4442" y="3162738"/>
            <a:ext cx="2323224" cy="39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935"/>
            <a:ext cx="11340000" cy="4403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104" y="2345996"/>
            <a:ext cx="1790025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7753" y="3222896"/>
            <a:ext cx="952141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4454" y="4109327"/>
            <a:ext cx="1809068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100293"/>
            <a:ext cx="647455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2871909"/>
            <a:ext cx="904534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5520175"/>
            <a:ext cx="1409168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44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369689"/>
            <a:ext cx="599848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234" y="4028361"/>
            <a:ext cx="1580554" cy="4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744325" cy="9144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2005"/>
            <a:ext cx="11340000" cy="50134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96844" y="4447024"/>
            <a:ext cx="1390125" cy="4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0585" y="5266690"/>
            <a:ext cx="211582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109584"/>
            <a:ext cx="2875465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250" y="3575685"/>
            <a:ext cx="27305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6187236"/>
            <a:ext cx="1466297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908685"/>
            <a:ext cx="10849020" cy="5810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9065" y="1957070"/>
            <a:ext cx="214312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0419" y="3623898"/>
            <a:ext cx="1961410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5961" y="5271957"/>
            <a:ext cx="933098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0748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4855" y="2381250"/>
            <a:ext cx="22593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57" y="4032413"/>
            <a:ext cx="1494861" cy="4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243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636941"/>
            <a:ext cx="5427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428432"/>
            <a:ext cx="2685037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4106773"/>
            <a:ext cx="1828110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304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4863396"/>
            <a:ext cx="1190176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090649"/>
            <a:ext cx="1875717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483" y="1919975"/>
            <a:ext cx="2113753" cy="4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226" y="2768366"/>
            <a:ext cx="1342518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5275409"/>
            <a:ext cx="1437732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2024-10-25T14:38:26Z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