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5175" y="3006725"/>
            <a:ext cx="5581650" cy="84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689100"/>
            <a:ext cx="9753600" cy="347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3205" y="1740535"/>
            <a:ext cx="618490" cy="495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92150"/>
            <a:ext cx="9785350" cy="547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36700" y="692150"/>
            <a:ext cx="618490" cy="466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6700" y="4461510"/>
            <a:ext cx="618490" cy="466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20725"/>
            <a:ext cx="9728200" cy="541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1460" y="720725"/>
            <a:ext cx="618490" cy="45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824865"/>
            <a:ext cx="985520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050" y="2710180"/>
            <a:ext cx="9810750" cy="35242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915" y="721360"/>
            <a:ext cx="9848850" cy="58864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39775"/>
            <a:ext cx="9766300" cy="537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8925" y="3126105"/>
            <a:ext cx="61849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95960"/>
            <a:ext cx="9772650" cy="589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4645" y="695960"/>
            <a:ext cx="61849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1305" y="3102610"/>
            <a:ext cx="61849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910" y="661035"/>
            <a:ext cx="967105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825" y="1254760"/>
            <a:ext cx="9912350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5585" y="661035"/>
            <a:ext cx="61849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5585" y="4271010"/>
            <a:ext cx="61849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692785"/>
            <a:ext cx="9893300" cy="5867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74700"/>
            <a:ext cx="9810750" cy="5308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764540"/>
            <a:ext cx="9785350" cy="57213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50925"/>
            <a:ext cx="9772650" cy="47561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41400"/>
            <a:ext cx="9772650" cy="477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8925" y="2219960"/>
            <a:ext cx="61849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60450"/>
            <a:ext cx="9791700" cy="473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8925" y="1129030"/>
            <a:ext cx="61849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946275"/>
            <a:ext cx="9709150" cy="296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8925" y="2006600"/>
            <a:ext cx="61849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390650"/>
            <a:ext cx="969010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7485" y="1473200"/>
            <a:ext cx="64071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647825"/>
            <a:ext cx="975360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4165" y="1694180"/>
            <a:ext cx="61849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14705"/>
            <a:ext cx="977265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985010"/>
            <a:ext cx="9772650" cy="415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41310" y="3742690"/>
            <a:ext cx="65595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76910"/>
            <a:ext cx="9810750" cy="605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0885" y="589915"/>
            <a:ext cx="61849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19320" y="2447925"/>
            <a:ext cx="61849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6705" y="3689350"/>
            <a:ext cx="67119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2222500"/>
            <a:ext cx="9772650" cy="241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095" y="3376930"/>
            <a:ext cx="702310" cy="541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339850"/>
            <a:ext cx="9690100" cy="4178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764540"/>
            <a:ext cx="9836150" cy="57213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730" y="699135"/>
            <a:ext cx="9791700" cy="424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730" y="5163820"/>
            <a:ext cx="9728200" cy="117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67255" y="5676900"/>
            <a:ext cx="1097915" cy="510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751840"/>
            <a:ext cx="9893300" cy="546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30" y="1245235"/>
            <a:ext cx="1431925" cy="487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3070" y="1869440"/>
            <a:ext cx="999490" cy="487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0425" y="3103245"/>
            <a:ext cx="1707515" cy="487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0870" y="4389755"/>
            <a:ext cx="1167130" cy="48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85800"/>
            <a:ext cx="9810750" cy="609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845" y="1214755"/>
            <a:ext cx="1158875" cy="502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46920" y="2440305"/>
            <a:ext cx="1158875" cy="502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8055" y="3681730"/>
            <a:ext cx="1129030" cy="502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7120" y="4953635"/>
            <a:ext cx="1722755" cy="51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647700"/>
            <a:ext cx="9848850" cy="609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61380" y="648335"/>
            <a:ext cx="1188720" cy="42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5380" y="661670"/>
            <a:ext cx="9829800" cy="172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380" y="2491740"/>
            <a:ext cx="9791700" cy="41592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317625"/>
            <a:ext cx="9791700" cy="42227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39800"/>
            <a:ext cx="9810750" cy="497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2960" y="5303520"/>
            <a:ext cx="479933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9745" y="646430"/>
            <a:ext cx="9070975" cy="61017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19725" y="3525520"/>
            <a:ext cx="885190" cy="448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81885" y="4066540"/>
            <a:ext cx="953135" cy="464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4960" y="5201285"/>
            <a:ext cx="2564130" cy="464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4020" y="4942205"/>
            <a:ext cx="2693670" cy="464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9255" y="5482590"/>
            <a:ext cx="1490345" cy="464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225" y="651510"/>
            <a:ext cx="9709150" cy="109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827530"/>
            <a:ext cx="9848850" cy="477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84705" y="1828165"/>
            <a:ext cx="8858885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6240" y="2444750"/>
            <a:ext cx="4556125" cy="426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0475" y="917575"/>
            <a:ext cx="7131050" cy="50228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64540"/>
            <a:ext cx="9810750" cy="516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6099810"/>
            <a:ext cx="562610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038225"/>
            <a:ext cx="9848850" cy="4781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79295" y="1622425"/>
            <a:ext cx="9100820" cy="426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8255" y="2239645"/>
            <a:ext cx="9801225" cy="42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7620" y="2856865"/>
            <a:ext cx="9742170" cy="4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8890" y="3445510"/>
            <a:ext cx="3406140" cy="4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87220" y="4076700"/>
            <a:ext cx="9191625" cy="42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3150" y="4707890"/>
            <a:ext cx="10005060" cy="4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6185" y="5296535"/>
            <a:ext cx="919924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584325"/>
            <a:ext cx="9772650" cy="368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48180" y="1652905"/>
            <a:ext cx="9034145" cy="440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0310" y="2292350"/>
            <a:ext cx="9771380" cy="45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0945" y="2931795"/>
            <a:ext cx="9771380" cy="42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0310" y="3540760"/>
            <a:ext cx="9772015" cy="42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7600" y="4149725"/>
            <a:ext cx="9864090" cy="43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0310" y="4758690"/>
            <a:ext cx="3169920" cy="425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265" y="651510"/>
            <a:ext cx="9836150" cy="582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3225" y="304673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3225" y="364045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3225" y="423418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3225" y="542163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73225" y="605282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702945"/>
            <a:ext cx="9544050" cy="584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70294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7985" y="134239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7985" y="1961515"/>
            <a:ext cx="618490" cy="448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705" y="253746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705" y="3124200"/>
            <a:ext cx="61849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7985" y="3683635"/>
            <a:ext cx="618490" cy="476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3705" y="431800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57985" y="485838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03705" y="548894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03705" y="611949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2286000"/>
            <a:ext cx="981075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6390" y="1073785"/>
            <a:ext cx="9204325" cy="5662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2495" y="686435"/>
            <a:ext cx="412750" cy="3873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76300"/>
            <a:ext cx="9791700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6545" y="4831715"/>
            <a:ext cx="618490" cy="495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2025-10-22T02:39:50Z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