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745" y="1844675"/>
            <a:ext cx="10685780" cy="103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077335"/>
            <a:ext cx="64484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70" y="1052195"/>
            <a:ext cx="10030460" cy="552767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101090" y="6560820"/>
            <a:ext cx="9747885" cy="361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61415"/>
            <a:ext cx="11340000" cy="2828068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654685" y="2061210"/>
            <a:ext cx="11057890" cy="120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7225"/>
            <a:ext cx="11340000" cy="3632127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84835" y="1557020"/>
            <a:ext cx="110559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594995" y="5157470"/>
            <a:ext cx="11045825" cy="133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570"/>
            <a:ext cx="11340000" cy="4469457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75310" y="1268730"/>
            <a:ext cx="11065510" cy="6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13080"/>
            <a:ext cx="11340000" cy="3780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723900" y="5190490"/>
            <a:ext cx="10988675" cy="387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3125"/>
            <a:ext cx="11340000" cy="3614452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664210" y="1772920"/>
            <a:ext cx="10976610" cy="120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4276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9732" y="2484302"/>
            <a:ext cx="342770" cy="3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4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024172"/>
            <a:ext cx="380856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9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987227"/>
            <a:ext cx="437984" cy="3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3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929711"/>
            <a:ext cx="380856" cy="4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74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67304" y="2777166"/>
            <a:ext cx="2075667" cy="34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5843" y="4139778"/>
            <a:ext cx="818841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9093" y="4816320"/>
            <a:ext cx="485591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8890"/>
            <a:ext cx="103242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0891" y="1907144"/>
            <a:ext cx="338074" cy="37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490"/>
            <a:ext cx="11340000" cy="278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82" y="2640143"/>
            <a:ext cx="1371083" cy="28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31" y="3326637"/>
            <a:ext cx="1028312" cy="27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3563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78910" y="3632835"/>
            <a:ext cx="162750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1370"/>
            <a:ext cx="11340000" cy="3494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6725" y="1842135"/>
            <a:ext cx="127571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718" y="2558343"/>
            <a:ext cx="1675768" cy="35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3342" y="3929501"/>
            <a:ext cx="1352040" cy="34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4551" y="4615080"/>
            <a:ext cx="1694812" cy="34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9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1682226"/>
            <a:ext cx="1323476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2896" y="3046352"/>
            <a:ext cx="1780503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25" y="3535250"/>
            <a:ext cx="11340000" cy="33025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01500" y="3668878"/>
            <a:ext cx="1114005" cy="35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5908" y="4356112"/>
            <a:ext cx="2085188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5178" y="5711490"/>
            <a:ext cx="1142569" cy="35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0" y="900000"/>
            <a:ext cx="104348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5740" y="5224780"/>
            <a:ext cx="339090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0645"/>
            <a:ext cx="107623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8965" y="1170305"/>
            <a:ext cx="318960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8100" y="3554730"/>
            <a:ext cx="298704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62415" y="4373880"/>
            <a:ext cx="15462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8735" y="6035675"/>
            <a:ext cx="23869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4009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2024-10-29T11:24:24Z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