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0950" y="3152775"/>
            <a:ext cx="461010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752600"/>
            <a:ext cx="1186815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140968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847024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448908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28447" y="2550659"/>
            <a:ext cx="391531" cy="4462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09470" y="2909474"/>
            <a:ext cx="391531" cy="4462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06645" y="3684978"/>
            <a:ext cx="391531" cy="4462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343150"/>
            <a:ext cx="11239500" cy="217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140968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789150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24392" y="3372461"/>
            <a:ext cx="318188" cy="3445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995487"/>
            <a:ext cx="1190625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452372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042681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2033587"/>
            <a:ext cx="1187767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7" y="2708920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7" y="3322379"/>
            <a:ext cx="450644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5880" y="3322379"/>
            <a:ext cx="19613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77" y="4051584"/>
            <a:ext cx="450644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2109787"/>
            <a:ext cx="1189672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350100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2026-01-06T07:28:12Z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