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3043237"/>
            <a:ext cx="58007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76" y="836712"/>
            <a:ext cx="10969896" cy="464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481" y="5661248"/>
            <a:ext cx="10205167" cy="9317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1628800"/>
            <a:ext cx="542925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1475" y="2589499"/>
            <a:ext cx="542925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5551" y="2589499"/>
            <a:ext cx="542925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3050" y="3619646"/>
            <a:ext cx="542925" cy="552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7126" y="3619646"/>
            <a:ext cx="542925" cy="552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1475" y="4661368"/>
            <a:ext cx="542925" cy="5524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447928" y="566124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54652" y="5661248"/>
            <a:ext cx="9378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56320"/>
            <a:ext cx="119253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91683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9982" y="293540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4427" y="467160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29097"/>
            <a:ext cx="112109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84482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4706" y="2564904"/>
            <a:ext cx="15237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7970" y="5275833"/>
            <a:ext cx="432048" cy="385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