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6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3143250"/>
            <a:ext cx="36576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71637"/>
            <a:ext cx="11534775" cy="3514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5520" y="3284984"/>
            <a:ext cx="14401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260774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30295" y="3284984"/>
            <a:ext cx="14401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0335" y="260774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72553" y="3284984"/>
            <a:ext cx="14401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40216" y="2607742"/>
            <a:ext cx="7325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77799" y="3284984"/>
            <a:ext cx="14401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37839" y="2607742"/>
            <a:ext cx="14027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09762"/>
            <a:ext cx="114109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852935"/>
            <a:ext cx="136815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1148" y="3547416"/>
            <a:ext cx="83059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5208" y="2780927"/>
            <a:ext cx="1454967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8197" y="3452259"/>
            <a:ext cx="91997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29108" y="2780927"/>
            <a:ext cx="1279459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34223" y="3475408"/>
            <a:ext cx="101836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91702" y="4436107"/>
            <a:ext cx="101836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59398" y="4436107"/>
            <a:ext cx="101836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31266" y="4436107"/>
            <a:ext cx="101836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319337"/>
            <a:ext cx="1183957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17912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96952"/>
            <a:ext cx="59055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47812"/>
            <a:ext cx="11906250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852935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454818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230322"/>
            <a:ext cx="7560840" cy="2006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962150"/>
            <a:ext cx="87725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05909"/>
            <a:ext cx="360040" cy="426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6388" y="2905909"/>
            <a:ext cx="360040" cy="426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0468" y="3805069"/>
            <a:ext cx="360040" cy="344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6288" y="3805069"/>
            <a:ext cx="360040" cy="344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9728" y="3805069"/>
            <a:ext cx="360040" cy="344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2688" y="3805069"/>
            <a:ext cx="360040" cy="344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2828" y="4525149"/>
            <a:ext cx="2521044" cy="344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2026-01-06T07:27:11Z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