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3086100"/>
            <a:ext cx="50292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7787"/>
            <a:ext cx="114966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573016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5944" y="4996703"/>
            <a:ext cx="299386" cy="327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3656" y="4996703"/>
            <a:ext cx="380296" cy="327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48525" y="3573016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40830" y="4996703"/>
            <a:ext cx="299386" cy="327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31028" y="4996703"/>
            <a:ext cx="380296" cy="327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19046" y="3573016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54098" y="4996703"/>
            <a:ext cx="299386" cy="327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44296" y="4996703"/>
            <a:ext cx="380296" cy="327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2593"/>
            <a:ext cx="11753850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284984"/>
            <a:ext cx="1276350" cy="352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2774" y="3284984"/>
            <a:ext cx="1276350" cy="352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0146" y="3284984"/>
            <a:ext cx="1276350" cy="352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5943" y="3284984"/>
            <a:ext cx="1276350" cy="352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75946" y="3620938"/>
            <a:ext cx="9492662" cy="12482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790700"/>
            <a:ext cx="11106150" cy="3276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810247"/>
            <a:ext cx="10153650" cy="1266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5440" y="4538808"/>
            <a:ext cx="43204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862137"/>
            <a:ext cx="1182052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005064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4005064"/>
            <a:ext cx="34563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68476" y="4005064"/>
            <a:ext cx="34563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6977" y="4479626"/>
            <a:ext cx="34563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2026-01-06T07:07:44Z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