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3114675"/>
            <a:ext cx="82105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95561"/>
            <a:ext cx="11734800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13285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6045" y="213285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212976"/>
            <a:ext cx="8858250" cy="2447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5733814"/>
            <a:ext cx="50577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598"/>
          <a:stretch/>
        </p:blipFill>
        <p:spPr>
          <a:xfrm>
            <a:off x="1271464" y="802178"/>
            <a:ext cx="10441160" cy="57951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28498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916832"/>
            <a:ext cx="3781425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2823" y="1911936"/>
            <a:ext cx="4391025" cy="1219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568" y="3818384"/>
            <a:ext cx="4972050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1555" y="4509051"/>
            <a:ext cx="2124075" cy="2181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2144" y="3861048"/>
            <a:ext cx="2886075" cy="600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35360" y="4470226"/>
            <a:ext cx="1885950" cy="23431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209085" y="328498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07869" y="328498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63991" y="328498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828800"/>
            <a:ext cx="1088707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501008"/>
            <a:ext cx="378142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4400550"/>
            <a:ext cx="326707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152" y="3573016"/>
            <a:ext cx="3800475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6160" y="4360215"/>
            <a:ext cx="35528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833687"/>
            <a:ext cx="11772900" cy="119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448248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5758" y="3448248"/>
            <a:ext cx="6422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