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8237" y="3200400"/>
            <a:ext cx="2295525" cy="45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2386012"/>
            <a:ext cx="11134725" cy="2085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3140967"/>
            <a:ext cx="18002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28048" y="3140967"/>
            <a:ext cx="18002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03668" y="3140967"/>
            <a:ext cx="18002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49572" y="3835448"/>
            <a:ext cx="18002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84965" y="3835448"/>
            <a:ext cx="18002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716185" y="3835448"/>
            <a:ext cx="135647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2105025"/>
            <a:ext cx="10439400" cy="264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270892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92779" y="270892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83362" y="350757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81205" y="350757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928445" y="423678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10729192" cy="560493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2132856"/>
            <a:ext cx="38164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5560" y="2769464"/>
            <a:ext cx="51845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29505" y="4644563"/>
            <a:ext cx="51845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29505" y="5258021"/>
            <a:ext cx="51845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29505" y="5778882"/>
            <a:ext cx="51845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008502" y="4575115"/>
            <a:ext cx="477613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008502" y="5396916"/>
            <a:ext cx="4920146" cy="11772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643062"/>
            <a:ext cx="11830050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861048"/>
            <a:ext cx="35283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19495" y="3861048"/>
            <a:ext cx="35283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6228" y="4581128"/>
            <a:ext cx="637788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" y="2795587"/>
            <a:ext cx="11925300" cy="126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351116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2026-01-06T07:32:24Z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